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0" r:id="rId3"/>
    <p:sldId id="257" r:id="rId4"/>
    <p:sldId id="305" r:id="rId5"/>
    <p:sldId id="306" r:id="rId6"/>
    <p:sldId id="307" r:id="rId7"/>
    <p:sldId id="262" r:id="rId8"/>
    <p:sldId id="261" r:id="rId9"/>
    <p:sldId id="308" r:id="rId10"/>
    <p:sldId id="265" r:id="rId11"/>
    <p:sldId id="292" r:id="rId12"/>
    <p:sldId id="293" r:id="rId13"/>
    <p:sldId id="260" r:id="rId14"/>
    <p:sldId id="286" r:id="rId15"/>
    <p:sldId id="304" r:id="rId16"/>
    <p:sldId id="259"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53E"/>
    <a:srgbClr val="3A0000"/>
    <a:srgbClr val="001132"/>
    <a:srgbClr val="1B2911"/>
    <a:srgbClr val="000D26"/>
    <a:srgbClr val="500000"/>
    <a:srgbClr val="001642"/>
    <a:srgbClr val="1E2F13"/>
    <a:srgbClr val="233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B39E4AB-EC0E-4B7F-99EC-D1E0BA593A9E}" type="datetimeFigureOut">
              <a:rPr lang="nl-NL" smtClean="0"/>
              <a:t>22-4-2023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8EF45D-8D97-42EC-8990-9ECA0A011D3D}" type="slidenum">
              <a:rPr lang="nl-NL" smtClean="0"/>
              <a:t>‹nr.›</a:t>
            </a:fld>
            <a:endParaRPr lang="nl-NL"/>
          </a:p>
        </p:txBody>
      </p:sp>
    </p:spTree>
    <p:extLst>
      <p:ext uri="{BB962C8B-B14F-4D97-AF65-F5344CB8AC3E}">
        <p14:creationId xmlns:p14="http://schemas.microsoft.com/office/powerpoint/2010/main" val="1530566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B39E4AB-EC0E-4B7F-99EC-D1E0BA593A9E}" type="datetimeFigureOut">
              <a:rPr lang="nl-NL" smtClean="0"/>
              <a:t>22-4-2023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8EF45D-8D97-42EC-8990-9ECA0A011D3D}" type="slidenum">
              <a:rPr lang="nl-NL" smtClean="0"/>
              <a:t>‹nr.›</a:t>
            </a:fld>
            <a:endParaRPr lang="nl-NL"/>
          </a:p>
        </p:txBody>
      </p:sp>
    </p:spTree>
    <p:extLst>
      <p:ext uri="{BB962C8B-B14F-4D97-AF65-F5344CB8AC3E}">
        <p14:creationId xmlns:p14="http://schemas.microsoft.com/office/powerpoint/2010/main" val="427044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B39E4AB-EC0E-4B7F-99EC-D1E0BA593A9E}" type="datetimeFigureOut">
              <a:rPr lang="nl-NL" smtClean="0"/>
              <a:t>22-4-2023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8EF45D-8D97-42EC-8990-9ECA0A011D3D}" type="slidenum">
              <a:rPr lang="nl-NL" smtClean="0"/>
              <a:t>‹nr.›</a:t>
            </a:fld>
            <a:endParaRPr lang="nl-NL"/>
          </a:p>
        </p:txBody>
      </p:sp>
    </p:spTree>
    <p:extLst>
      <p:ext uri="{BB962C8B-B14F-4D97-AF65-F5344CB8AC3E}">
        <p14:creationId xmlns:p14="http://schemas.microsoft.com/office/powerpoint/2010/main" val="145587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B39E4AB-EC0E-4B7F-99EC-D1E0BA593A9E}" type="datetimeFigureOut">
              <a:rPr lang="nl-NL" smtClean="0"/>
              <a:t>22-4-2023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8EF45D-8D97-42EC-8990-9ECA0A011D3D}" type="slidenum">
              <a:rPr lang="nl-NL" smtClean="0"/>
              <a:t>‹nr.›</a:t>
            </a:fld>
            <a:endParaRPr lang="nl-NL"/>
          </a:p>
        </p:txBody>
      </p:sp>
    </p:spTree>
    <p:extLst>
      <p:ext uri="{BB962C8B-B14F-4D97-AF65-F5344CB8AC3E}">
        <p14:creationId xmlns:p14="http://schemas.microsoft.com/office/powerpoint/2010/main" val="314936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B39E4AB-EC0E-4B7F-99EC-D1E0BA593A9E}" type="datetimeFigureOut">
              <a:rPr lang="nl-NL" smtClean="0"/>
              <a:t>22-4-2023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A8EF45D-8D97-42EC-8990-9ECA0A011D3D}" type="slidenum">
              <a:rPr lang="nl-NL" smtClean="0"/>
              <a:t>‹nr.›</a:t>
            </a:fld>
            <a:endParaRPr lang="nl-NL"/>
          </a:p>
        </p:txBody>
      </p:sp>
    </p:spTree>
    <p:extLst>
      <p:ext uri="{BB962C8B-B14F-4D97-AF65-F5344CB8AC3E}">
        <p14:creationId xmlns:p14="http://schemas.microsoft.com/office/powerpoint/2010/main" val="52677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B39E4AB-EC0E-4B7F-99EC-D1E0BA593A9E}" type="datetimeFigureOut">
              <a:rPr lang="nl-NL" smtClean="0"/>
              <a:t>22-4-2023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8EF45D-8D97-42EC-8990-9ECA0A011D3D}" type="slidenum">
              <a:rPr lang="nl-NL" smtClean="0"/>
              <a:t>‹nr.›</a:t>
            </a:fld>
            <a:endParaRPr lang="nl-NL"/>
          </a:p>
        </p:txBody>
      </p:sp>
    </p:spTree>
    <p:extLst>
      <p:ext uri="{BB962C8B-B14F-4D97-AF65-F5344CB8AC3E}">
        <p14:creationId xmlns:p14="http://schemas.microsoft.com/office/powerpoint/2010/main" val="380716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B39E4AB-EC0E-4B7F-99EC-D1E0BA593A9E}" type="datetimeFigureOut">
              <a:rPr lang="nl-NL" smtClean="0"/>
              <a:t>22-4-2023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A8EF45D-8D97-42EC-8990-9ECA0A011D3D}" type="slidenum">
              <a:rPr lang="nl-NL" smtClean="0"/>
              <a:t>‹nr.›</a:t>
            </a:fld>
            <a:endParaRPr lang="nl-NL"/>
          </a:p>
        </p:txBody>
      </p:sp>
    </p:spTree>
    <p:extLst>
      <p:ext uri="{BB962C8B-B14F-4D97-AF65-F5344CB8AC3E}">
        <p14:creationId xmlns:p14="http://schemas.microsoft.com/office/powerpoint/2010/main" val="2592236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B39E4AB-EC0E-4B7F-99EC-D1E0BA593A9E}" type="datetimeFigureOut">
              <a:rPr lang="nl-NL" smtClean="0"/>
              <a:t>22-4-2023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A8EF45D-8D97-42EC-8990-9ECA0A011D3D}" type="slidenum">
              <a:rPr lang="nl-NL" smtClean="0"/>
              <a:t>‹nr.›</a:t>
            </a:fld>
            <a:endParaRPr lang="nl-NL"/>
          </a:p>
        </p:txBody>
      </p:sp>
    </p:spTree>
    <p:extLst>
      <p:ext uri="{BB962C8B-B14F-4D97-AF65-F5344CB8AC3E}">
        <p14:creationId xmlns:p14="http://schemas.microsoft.com/office/powerpoint/2010/main" val="329189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B39E4AB-EC0E-4B7F-99EC-D1E0BA593A9E}" type="datetimeFigureOut">
              <a:rPr lang="nl-NL" smtClean="0"/>
              <a:t>22-4-2023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A8EF45D-8D97-42EC-8990-9ECA0A011D3D}" type="slidenum">
              <a:rPr lang="nl-NL" smtClean="0"/>
              <a:t>‹nr.›</a:t>
            </a:fld>
            <a:endParaRPr lang="nl-NL"/>
          </a:p>
        </p:txBody>
      </p:sp>
    </p:spTree>
    <p:extLst>
      <p:ext uri="{BB962C8B-B14F-4D97-AF65-F5344CB8AC3E}">
        <p14:creationId xmlns:p14="http://schemas.microsoft.com/office/powerpoint/2010/main" val="107047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B39E4AB-EC0E-4B7F-99EC-D1E0BA593A9E}" type="datetimeFigureOut">
              <a:rPr lang="nl-NL" smtClean="0"/>
              <a:t>22-4-2023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8EF45D-8D97-42EC-8990-9ECA0A011D3D}" type="slidenum">
              <a:rPr lang="nl-NL" smtClean="0"/>
              <a:t>‹nr.›</a:t>
            </a:fld>
            <a:endParaRPr lang="nl-NL"/>
          </a:p>
        </p:txBody>
      </p:sp>
    </p:spTree>
    <p:extLst>
      <p:ext uri="{BB962C8B-B14F-4D97-AF65-F5344CB8AC3E}">
        <p14:creationId xmlns:p14="http://schemas.microsoft.com/office/powerpoint/2010/main" val="301589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B39E4AB-EC0E-4B7F-99EC-D1E0BA593A9E}" type="datetimeFigureOut">
              <a:rPr lang="nl-NL" smtClean="0"/>
              <a:t>22-4-2023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A8EF45D-8D97-42EC-8990-9ECA0A011D3D}" type="slidenum">
              <a:rPr lang="nl-NL" smtClean="0"/>
              <a:t>‹nr.›</a:t>
            </a:fld>
            <a:endParaRPr lang="nl-NL"/>
          </a:p>
        </p:txBody>
      </p:sp>
    </p:spTree>
    <p:extLst>
      <p:ext uri="{BB962C8B-B14F-4D97-AF65-F5344CB8AC3E}">
        <p14:creationId xmlns:p14="http://schemas.microsoft.com/office/powerpoint/2010/main" val="416916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9E4AB-EC0E-4B7F-99EC-D1E0BA593A9E}" type="datetimeFigureOut">
              <a:rPr lang="nl-NL" smtClean="0"/>
              <a:t>22-4-2023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EF45D-8D97-42EC-8990-9ECA0A011D3D}" type="slidenum">
              <a:rPr lang="nl-NL" smtClean="0"/>
              <a:t>‹nr.›</a:t>
            </a:fld>
            <a:endParaRPr lang="nl-NL"/>
          </a:p>
        </p:txBody>
      </p:sp>
    </p:spTree>
    <p:extLst>
      <p:ext uri="{BB962C8B-B14F-4D97-AF65-F5344CB8AC3E}">
        <p14:creationId xmlns:p14="http://schemas.microsoft.com/office/powerpoint/2010/main" val="73926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5988908"/>
            <a:ext cx="12192000" cy="869092"/>
          </a:xfrm>
        </p:spPr>
        <p:txBody>
          <a:bodyPr>
            <a:normAutofit/>
          </a:bodyPr>
          <a:lstStyle/>
          <a:p>
            <a:pPr algn="ctr"/>
            <a:r>
              <a:rPr lang="nl-NL" sz="4800" dirty="0">
                <a:latin typeface="Comic Sans MS" panose="030F0702030302020204" pitchFamily="66" charset="0"/>
              </a:rPr>
              <a:t>Biddende handen zijn de beste wapens</a:t>
            </a:r>
          </a:p>
        </p:txBody>
      </p:sp>
      <p:pic>
        <p:nvPicPr>
          <p:cNvPr id="2" name="Afbeelding 1"/>
          <p:cNvPicPr>
            <a:picLocks noChangeAspect="1"/>
          </p:cNvPicPr>
          <p:nvPr/>
        </p:nvPicPr>
        <p:blipFill>
          <a:blip r:embed="rId2"/>
          <a:stretch>
            <a:fillRect/>
          </a:stretch>
        </p:blipFill>
        <p:spPr>
          <a:xfrm>
            <a:off x="337435" y="0"/>
            <a:ext cx="11517130" cy="5988908"/>
          </a:xfrm>
          <a:prstGeom prst="rect">
            <a:avLst/>
          </a:prstGeom>
        </p:spPr>
      </p:pic>
    </p:spTree>
    <p:extLst>
      <p:ext uri="{BB962C8B-B14F-4D97-AF65-F5344CB8AC3E}">
        <p14:creationId xmlns:p14="http://schemas.microsoft.com/office/powerpoint/2010/main" val="1147537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39030" y="0"/>
            <a:ext cx="5052969" cy="6858000"/>
          </a:xfrm>
        </p:spPr>
        <p:txBody>
          <a:bodyPr>
            <a:normAutofit/>
          </a:bodyPr>
          <a:lstStyle/>
          <a:p>
            <a:pPr algn="ctr"/>
            <a:r>
              <a:rPr lang="nl-NL" sz="3600" dirty="0">
                <a:solidFill>
                  <a:srgbClr val="001132"/>
                </a:solidFill>
                <a:latin typeface="Comic Sans MS" panose="030F0702030302020204" pitchFamily="66" charset="0"/>
              </a:rPr>
              <a:t>Door de kracht van God en door het geloof overwon Jozua </a:t>
            </a:r>
            <a:r>
              <a:rPr lang="nl-NL" sz="3600" dirty="0" err="1">
                <a:solidFill>
                  <a:srgbClr val="001132"/>
                </a:solidFill>
                <a:latin typeface="Comic Sans MS" panose="030F0702030302020204" pitchFamily="66" charset="0"/>
              </a:rPr>
              <a:t>Amalek</a:t>
            </a:r>
            <a:r>
              <a:rPr lang="nl-NL" sz="3600" dirty="0">
                <a:solidFill>
                  <a:srgbClr val="001132"/>
                </a:solidFill>
                <a:latin typeface="Comic Sans MS" panose="030F0702030302020204" pitchFamily="66" charset="0"/>
              </a:rPr>
              <a:t>.</a:t>
            </a:r>
            <a:br>
              <a:rPr lang="nl-NL" sz="3600" dirty="0">
                <a:solidFill>
                  <a:srgbClr val="001132"/>
                </a:solidFill>
                <a:latin typeface="Comic Sans MS" panose="030F0702030302020204" pitchFamily="66" charset="0"/>
              </a:rPr>
            </a:br>
            <a:br>
              <a:rPr lang="nl-NL" sz="800" dirty="0">
                <a:solidFill>
                  <a:srgbClr val="001132"/>
                </a:solidFill>
                <a:latin typeface="Comic Sans MS" panose="030F0702030302020204" pitchFamily="66" charset="0"/>
              </a:rPr>
            </a:br>
            <a:r>
              <a:rPr lang="nl-NL" sz="3600" dirty="0">
                <a:solidFill>
                  <a:srgbClr val="001132"/>
                </a:solidFill>
                <a:latin typeface="Comic Sans MS" panose="030F0702030302020204" pitchFamily="66" charset="0"/>
              </a:rPr>
              <a:t>Door gebed en geloof in Jezus kunnen we overwinnen.</a:t>
            </a:r>
            <a:br>
              <a:rPr lang="nl-NL" sz="3600" dirty="0">
                <a:solidFill>
                  <a:srgbClr val="001132"/>
                </a:solidFill>
                <a:latin typeface="Comic Sans MS" panose="030F0702030302020204" pitchFamily="66" charset="0"/>
              </a:rPr>
            </a:br>
            <a:br>
              <a:rPr lang="nl-NL" sz="800" dirty="0">
                <a:solidFill>
                  <a:srgbClr val="001132"/>
                </a:solidFill>
                <a:latin typeface="Comic Sans MS" panose="030F0702030302020204" pitchFamily="66" charset="0"/>
              </a:rPr>
            </a:br>
            <a:br>
              <a:rPr lang="nl-NL" sz="800" dirty="0">
                <a:solidFill>
                  <a:srgbClr val="001132"/>
                </a:solidFill>
                <a:latin typeface="Comic Sans MS" panose="030F0702030302020204" pitchFamily="66" charset="0"/>
              </a:rPr>
            </a:br>
            <a:r>
              <a:rPr lang="nl-NL" sz="3600" dirty="0">
                <a:latin typeface="Comic Sans MS" panose="030F0702030302020204" pitchFamily="66" charset="0"/>
              </a:rPr>
              <a:t>Doe je al als Mozes en Jozua, </a:t>
            </a:r>
            <a:r>
              <a:rPr lang="nl-NL" sz="3600" dirty="0" err="1">
                <a:latin typeface="Comic Sans MS" panose="030F0702030302020204" pitchFamily="66" charset="0"/>
              </a:rPr>
              <a:t>Aäron</a:t>
            </a:r>
            <a:r>
              <a:rPr lang="nl-NL" sz="3600" dirty="0">
                <a:latin typeface="Comic Sans MS" panose="030F0702030302020204" pitchFamily="66" charset="0"/>
              </a:rPr>
              <a:t> en </a:t>
            </a:r>
            <a:r>
              <a:rPr lang="nl-NL" sz="3600" dirty="0" err="1">
                <a:latin typeface="Comic Sans MS" panose="030F0702030302020204" pitchFamily="66" charset="0"/>
              </a:rPr>
              <a:t>Hur</a:t>
            </a:r>
            <a:r>
              <a:rPr lang="nl-NL" sz="3600" dirty="0">
                <a:latin typeface="Comic Sans MS" panose="030F0702030302020204" pitchFamily="66" charset="0"/>
              </a:rPr>
              <a:t>? </a:t>
            </a:r>
            <a:br>
              <a:rPr lang="nl-NL" sz="3600" dirty="0">
                <a:latin typeface="Comic Sans MS" panose="030F0702030302020204" pitchFamily="66" charset="0"/>
              </a:rPr>
            </a:br>
            <a:br>
              <a:rPr lang="nl-NL" sz="800" dirty="0">
                <a:latin typeface="Comic Sans MS" panose="030F0702030302020204" pitchFamily="66" charset="0"/>
              </a:rPr>
            </a:br>
            <a:r>
              <a:rPr lang="nl-NL" sz="3600" dirty="0">
                <a:solidFill>
                  <a:srgbClr val="420000"/>
                </a:solidFill>
                <a:latin typeface="Comic Sans MS" panose="030F0702030302020204" pitchFamily="66" charset="0"/>
              </a:rPr>
              <a:t>Of worstel je nog eenzaam met de geestelijke aanvallen?</a:t>
            </a:r>
          </a:p>
        </p:txBody>
      </p:sp>
      <p:pic>
        <p:nvPicPr>
          <p:cNvPr id="3" name="Picture 2" descr="geestelijke%20oorlogsvoering">
            <a:extLst>
              <a:ext uri="{FF2B5EF4-FFF2-40B4-BE49-F238E27FC236}">
                <a16:creationId xmlns:a16="http://schemas.microsoft.com/office/drawing/2014/main" id="{21FDADD3-F854-20A0-AE06-D9AF6F8BA58B}"/>
              </a:ext>
            </a:extLst>
          </p:cNvPr>
          <p:cNvPicPr>
            <a:picLocks noChangeAspect="1" noChangeArrowheads="1"/>
          </p:cNvPicPr>
          <p:nvPr/>
        </p:nvPicPr>
        <p:blipFill>
          <a:blip r:embed="rId2" cstate="print"/>
          <a:srcRect/>
          <a:stretch>
            <a:fillRect/>
          </a:stretch>
        </p:blipFill>
        <p:spPr bwMode="auto">
          <a:xfrm>
            <a:off x="0" y="691277"/>
            <a:ext cx="7139030" cy="5475445"/>
          </a:xfrm>
          <a:prstGeom prst="rect">
            <a:avLst/>
          </a:prstGeom>
          <a:noFill/>
          <a:ln w="9525">
            <a:noFill/>
            <a:miter lim="800000"/>
            <a:headEnd/>
            <a:tailEnd/>
          </a:ln>
        </p:spPr>
      </p:pic>
    </p:spTree>
    <p:extLst>
      <p:ext uri="{BB962C8B-B14F-4D97-AF65-F5344CB8AC3E}">
        <p14:creationId xmlns:p14="http://schemas.microsoft.com/office/powerpoint/2010/main" val="57617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Spiritual+Warfare"/>
          <p:cNvPicPr>
            <a:picLocks noChangeAspect="1" noChangeArrowheads="1"/>
          </p:cNvPicPr>
          <p:nvPr/>
        </p:nvPicPr>
        <p:blipFill>
          <a:blip r:embed="rId2" cstate="print"/>
          <a:srcRect/>
          <a:stretch>
            <a:fillRect/>
          </a:stretch>
        </p:blipFill>
        <p:spPr bwMode="auto">
          <a:xfrm>
            <a:off x="0" y="0"/>
            <a:ext cx="5431248" cy="6876000"/>
          </a:xfrm>
          <a:prstGeom prst="rect">
            <a:avLst/>
          </a:prstGeom>
          <a:noFill/>
          <a:ln w="9525">
            <a:noFill/>
            <a:miter lim="800000"/>
            <a:headEnd/>
            <a:tailEnd/>
          </a:ln>
        </p:spPr>
      </p:pic>
      <p:sp>
        <p:nvSpPr>
          <p:cNvPr id="2" name="Titel 1"/>
          <p:cNvSpPr>
            <a:spLocks noGrp="1"/>
          </p:cNvSpPr>
          <p:nvPr>
            <p:ph type="title"/>
          </p:nvPr>
        </p:nvSpPr>
        <p:spPr>
          <a:xfrm>
            <a:off x="5431248" y="0"/>
            <a:ext cx="6760751" cy="6857999"/>
          </a:xfrm>
        </p:spPr>
        <p:txBody>
          <a:bodyPr>
            <a:normAutofit fontScale="90000"/>
          </a:bodyPr>
          <a:lstStyle/>
          <a:p>
            <a:pPr algn="ctr" fontAlgn="base">
              <a:spcAft>
                <a:spcPct val="0"/>
              </a:spcAft>
            </a:pPr>
            <a:r>
              <a:rPr lang="nl-NL" dirty="0">
                <a:latin typeface="Comic Sans MS" panose="030F0702030302020204" pitchFamily="66" charset="0"/>
                <a:ea typeface="Times New Roman" pitchFamily="18" charset="0"/>
                <a:cs typeface="Arial" pitchFamily="34" charset="0"/>
              </a:rPr>
              <a:t>Samen bidden </a:t>
            </a:r>
            <a:br>
              <a:rPr lang="nl-NL" dirty="0">
                <a:latin typeface="Comic Sans MS" panose="030F0702030302020204" pitchFamily="66" charset="0"/>
                <a:ea typeface="Times New Roman" pitchFamily="18" charset="0"/>
                <a:cs typeface="Arial" pitchFamily="34" charset="0"/>
              </a:rPr>
            </a:br>
            <a:r>
              <a:rPr lang="nl-NL" dirty="0">
                <a:latin typeface="Comic Sans MS" panose="030F0702030302020204" pitchFamily="66" charset="0"/>
                <a:ea typeface="Times New Roman" pitchFamily="18" charset="0"/>
                <a:cs typeface="Arial" pitchFamily="34" charset="0"/>
              </a:rPr>
              <a:t>Maakt ons sterk…</a:t>
            </a:r>
            <a:br>
              <a:rPr lang="nl-NL" dirty="0">
                <a:latin typeface="Comic Sans MS" panose="030F0702030302020204" pitchFamily="66" charset="0"/>
                <a:ea typeface="Times New Roman" pitchFamily="18" charset="0"/>
                <a:cs typeface="Arial" pitchFamily="34" charset="0"/>
              </a:rPr>
            </a:br>
            <a:br>
              <a:rPr lang="nl-NL" sz="900" b="1" dirty="0">
                <a:latin typeface="Comic Sans MS" panose="030F0702030302020204" pitchFamily="66" charset="0"/>
              </a:rPr>
            </a:br>
            <a:r>
              <a:rPr lang="nl-NL" dirty="0">
                <a:solidFill>
                  <a:srgbClr val="001132"/>
                </a:solidFill>
                <a:latin typeface="Comic Sans MS" panose="030F0702030302020204" pitchFamily="66" charset="0"/>
              </a:rPr>
              <a:t>Ik bouw op U, </a:t>
            </a:r>
            <a:br>
              <a:rPr lang="nl-NL" dirty="0">
                <a:solidFill>
                  <a:srgbClr val="001132"/>
                </a:solidFill>
                <a:latin typeface="Comic Sans MS" panose="030F0702030302020204" pitchFamily="66" charset="0"/>
              </a:rPr>
            </a:br>
            <a:r>
              <a:rPr lang="nl-NL" dirty="0">
                <a:solidFill>
                  <a:srgbClr val="001132"/>
                </a:solidFill>
                <a:latin typeface="Comic Sans MS" panose="030F0702030302020204" pitchFamily="66" charset="0"/>
              </a:rPr>
              <a:t>mijn Schild en mijn Verlosser.</a:t>
            </a:r>
            <a:br>
              <a:rPr lang="nl-NL" dirty="0">
                <a:solidFill>
                  <a:srgbClr val="001132"/>
                </a:solidFill>
                <a:latin typeface="Comic Sans MS" panose="030F0702030302020204" pitchFamily="66" charset="0"/>
              </a:rPr>
            </a:br>
            <a:r>
              <a:rPr lang="nl-NL" dirty="0">
                <a:solidFill>
                  <a:srgbClr val="500000"/>
                </a:solidFill>
                <a:latin typeface="Comic Sans MS" panose="030F0702030302020204" pitchFamily="66" charset="0"/>
              </a:rPr>
              <a:t>Niet eenzaam ga ik </a:t>
            </a:r>
            <a:br>
              <a:rPr lang="nl-NL" dirty="0">
                <a:solidFill>
                  <a:srgbClr val="500000"/>
                </a:solidFill>
                <a:latin typeface="Comic Sans MS" panose="030F0702030302020204" pitchFamily="66" charset="0"/>
              </a:rPr>
            </a:br>
            <a:r>
              <a:rPr lang="nl-NL" dirty="0">
                <a:solidFill>
                  <a:srgbClr val="500000"/>
                </a:solidFill>
                <a:latin typeface="Comic Sans MS" panose="030F0702030302020204" pitchFamily="66" charset="0"/>
              </a:rPr>
              <a:t>op de vijand aan.</a:t>
            </a:r>
            <a:br>
              <a:rPr lang="nl-NL" dirty="0">
                <a:solidFill>
                  <a:srgbClr val="500000"/>
                </a:solidFill>
                <a:latin typeface="Comic Sans MS" panose="030F0702030302020204" pitchFamily="66" charset="0"/>
              </a:rPr>
            </a:br>
            <a:br>
              <a:rPr lang="nl-NL" sz="800" dirty="0">
                <a:solidFill>
                  <a:srgbClr val="500000"/>
                </a:solidFill>
                <a:latin typeface="Comic Sans MS" panose="030F0702030302020204" pitchFamily="66" charset="0"/>
              </a:rPr>
            </a:br>
            <a:r>
              <a:rPr lang="nl-NL" dirty="0">
                <a:solidFill>
                  <a:srgbClr val="00153E"/>
                </a:solidFill>
                <a:latin typeface="Comic Sans MS" panose="030F0702030302020204" pitchFamily="66" charset="0"/>
              </a:rPr>
              <a:t>Sterk in Uw kracht, gerust in Uw bescherming.</a:t>
            </a:r>
            <a:br>
              <a:rPr lang="nl-NL" dirty="0">
                <a:solidFill>
                  <a:srgbClr val="00153E"/>
                </a:solidFill>
                <a:latin typeface="Comic Sans MS" panose="030F0702030302020204" pitchFamily="66" charset="0"/>
              </a:rPr>
            </a:br>
            <a:r>
              <a:rPr lang="nl-NL" dirty="0">
                <a:solidFill>
                  <a:srgbClr val="00153E"/>
                </a:solidFill>
                <a:latin typeface="Comic Sans MS" panose="030F0702030302020204" pitchFamily="66" charset="0"/>
              </a:rPr>
              <a:t>Ik bouw op U </a:t>
            </a:r>
            <a:br>
              <a:rPr lang="nl-NL" dirty="0">
                <a:solidFill>
                  <a:srgbClr val="00153E"/>
                </a:solidFill>
                <a:latin typeface="Comic Sans MS" panose="030F0702030302020204" pitchFamily="66" charset="0"/>
              </a:rPr>
            </a:br>
            <a:r>
              <a:rPr lang="nl-NL" dirty="0">
                <a:solidFill>
                  <a:srgbClr val="00153E"/>
                </a:solidFill>
                <a:latin typeface="Comic Sans MS" panose="030F0702030302020204" pitchFamily="66" charset="0"/>
              </a:rPr>
              <a:t>en ga in Uwe Naam.</a:t>
            </a:r>
            <a:br>
              <a:rPr lang="nl-NL" dirty="0">
                <a:solidFill>
                  <a:srgbClr val="00153E"/>
                </a:solidFill>
                <a:latin typeface="Comic Sans MS" panose="030F0702030302020204" pitchFamily="66" charset="0"/>
              </a:rPr>
            </a:br>
            <a:r>
              <a:rPr lang="nl-NL" b="1" dirty="0">
                <a:latin typeface="Comic Sans MS" panose="030F0702030302020204" pitchFamily="66" charset="0"/>
              </a:rPr>
              <a:t>                  </a:t>
            </a:r>
            <a:r>
              <a:rPr lang="nl-NL" sz="2700" dirty="0">
                <a:latin typeface="Comic Sans MS" panose="030F0702030302020204" pitchFamily="66" charset="0"/>
              </a:rPr>
              <a:t>Opwekking 124</a:t>
            </a:r>
            <a:endParaRPr lang="nl-NL" sz="2700" dirty="0"/>
          </a:p>
        </p:txBody>
      </p:sp>
    </p:spTree>
    <p:extLst>
      <p:ext uri="{BB962C8B-B14F-4D97-AF65-F5344CB8AC3E}">
        <p14:creationId xmlns:p14="http://schemas.microsoft.com/office/powerpoint/2010/main" val="224722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12192000" cy="6857999"/>
          </a:xfrm>
        </p:spPr>
        <p:txBody>
          <a:bodyPr>
            <a:normAutofit/>
          </a:bodyPr>
          <a:lstStyle/>
          <a:p>
            <a:pPr algn="ctr" fontAlgn="base"/>
            <a:br>
              <a:rPr lang="nl-NL" sz="800" b="1" dirty="0"/>
            </a:br>
            <a:r>
              <a:rPr lang="nl-NL" sz="4200" dirty="0">
                <a:latin typeface="Comic Sans MS" panose="030F0702030302020204" pitchFamily="66" charset="0"/>
              </a:rPr>
              <a:t>Gelovend ga ik, eigen zwakheid voelend.</a:t>
            </a:r>
            <a:br>
              <a:rPr lang="nl-NL" sz="4200" dirty="0">
                <a:latin typeface="Comic Sans MS" panose="030F0702030302020204" pitchFamily="66" charset="0"/>
              </a:rPr>
            </a:br>
            <a:r>
              <a:rPr lang="nl-NL" sz="4200" dirty="0">
                <a:latin typeface="Comic Sans MS" panose="030F0702030302020204" pitchFamily="66" charset="0"/>
              </a:rPr>
              <a:t>en telkens meer moet ik Uw kracht verstaan.</a:t>
            </a:r>
            <a:br>
              <a:rPr lang="nl-NL" sz="4200" dirty="0">
                <a:latin typeface="Comic Sans MS" panose="030F0702030302020204" pitchFamily="66" charset="0"/>
              </a:rPr>
            </a:br>
            <a:br>
              <a:rPr lang="nl-NL" sz="800" dirty="0">
                <a:solidFill>
                  <a:srgbClr val="00153E"/>
                </a:solidFill>
                <a:latin typeface="Comic Sans MS" panose="030F0702030302020204" pitchFamily="66" charset="0"/>
              </a:rPr>
            </a:br>
            <a:r>
              <a:rPr lang="nl-NL" sz="4200" dirty="0">
                <a:solidFill>
                  <a:srgbClr val="00153E"/>
                </a:solidFill>
                <a:latin typeface="Comic Sans MS" panose="030F0702030302020204" pitchFamily="66" charset="0"/>
              </a:rPr>
              <a:t>Toch rijst in mij een lied van overwinning.</a:t>
            </a:r>
            <a:br>
              <a:rPr lang="nl-NL" sz="4200" dirty="0">
                <a:solidFill>
                  <a:srgbClr val="00153E"/>
                </a:solidFill>
                <a:latin typeface="Comic Sans MS" panose="030F0702030302020204" pitchFamily="66" charset="0"/>
              </a:rPr>
            </a:br>
            <a:r>
              <a:rPr lang="nl-NL" sz="4200" dirty="0">
                <a:solidFill>
                  <a:srgbClr val="00153E"/>
                </a:solidFill>
                <a:latin typeface="Comic Sans MS" panose="030F0702030302020204" pitchFamily="66" charset="0"/>
              </a:rPr>
              <a:t>Ik bouw op U en ga in Uwe Naam.</a:t>
            </a:r>
            <a:br>
              <a:rPr lang="nl-NL" sz="4200" b="1" dirty="0">
                <a:latin typeface="Comic Sans MS" panose="030F0702030302020204" pitchFamily="66" charset="0"/>
              </a:rPr>
            </a:br>
            <a:br>
              <a:rPr lang="nl-NL" sz="800" b="1" dirty="0">
                <a:latin typeface="Comic Sans MS" panose="030F0702030302020204" pitchFamily="66" charset="0"/>
              </a:rPr>
            </a:br>
            <a:br>
              <a:rPr lang="nl-NL" sz="800" b="1" dirty="0">
                <a:latin typeface="Comic Sans MS" panose="030F0702030302020204" pitchFamily="66" charset="0"/>
              </a:rPr>
            </a:br>
            <a:br>
              <a:rPr lang="nl-NL" sz="800" b="1" dirty="0">
                <a:latin typeface="Comic Sans MS" panose="030F0702030302020204" pitchFamily="66" charset="0"/>
              </a:rPr>
            </a:br>
            <a:r>
              <a:rPr lang="nl-NL" sz="4200" dirty="0">
                <a:latin typeface="Comic Sans MS" panose="030F0702030302020204" pitchFamily="66" charset="0"/>
              </a:rPr>
              <a:t>Ik bouw op U, mijn Schild en mijn Verlosser.</a:t>
            </a:r>
            <a:br>
              <a:rPr lang="nl-NL" sz="4200" dirty="0">
                <a:latin typeface="Comic Sans MS" panose="030F0702030302020204" pitchFamily="66" charset="0"/>
              </a:rPr>
            </a:br>
            <a:r>
              <a:rPr lang="nl-NL" sz="4200" dirty="0">
                <a:latin typeface="Comic Sans MS" panose="030F0702030302020204" pitchFamily="66" charset="0"/>
              </a:rPr>
              <a:t>Gij voert de strijd, de hulde is U gewijd.</a:t>
            </a:r>
            <a:br>
              <a:rPr lang="nl-NL" sz="4200" dirty="0">
                <a:latin typeface="Comic Sans MS" panose="030F0702030302020204" pitchFamily="66" charset="0"/>
              </a:rPr>
            </a:br>
            <a:br>
              <a:rPr lang="nl-NL" sz="800" dirty="0">
                <a:solidFill>
                  <a:srgbClr val="001132"/>
                </a:solidFill>
                <a:latin typeface="Comic Sans MS" panose="030F0702030302020204" pitchFamily="66" charset="0"/>
              </a:rPr>
            </a:br>
            <a:r>
              <a:rPr lang="nl-NL" sz="4200" dirty="0">
                <a:solidFill>
                  <a:srgbClr val="00153E"/>
                </a:solidFill>
                <a:latin typeface="Comic Sans MS" panose="030F0702030302020204" pitchFamily="66" charset="0"/>
              </a:rPr>
              <a:t>In ‘t laatste uur zal ik zegevierend ingaan</a:t>
            </a:r>
            <a:br>
              <a:rPr lang="nl-NL" sz="4200" dirty="0">
                <a:solidFill>
                  <a:srgbClr val="00153E"/>
                </a:solidFill>
                <a:latin typeface="Comic Sans MS" panose="030F0702030302020204" pitchFamily="66" charset="0"/>
              </a:rPr>
            </a:br>
            <a:r>
              <a:rPr lang="nl-NL" sz="4200" dirty="0">
                <a:solidFill>
                  <a:srgbClr val="00153E"/>
                </a:solidFill>
                <a:latin typeface="Comic Sans MS" panose="030F0702030302020204" pitchFamily="66" charset="0"/>
              </a:rPr>
              <a:t>  in rust met U die mij hebt voort geleid. </a:t>
            </a:r>
            <a:br>
              <a:rPr lang="nl-NL" sz="4000" dirty="0">
                <a:solidFill>
                  <a:srgbClr val="001132"/>
                </a:solidFill>
                <a:latin typeface="Comic Sans MS" panose="030F0702030302020204" pitchFamily="66" charset="0"/>
              </a:rPr>
            </a:br>
            <a:br>
              <a:rPr lang="nl-NL" sz="800" dirty="0">
                <a:solidFill>
                  <a:srgbClr val="001132"/>
                </a:solidFill>
                <a:latin typeface="Comic Sans MS" panose="030F0702030302020204" pitchFamily="66" charset="0"/>
              </a:rPr>
            </a:br>
            <a:br>
              <a:rPr lang="nl-NL" sz="800" b="1" dirty="0">
                <a:solidFill>
                  <a:srgbClr val="203214"/>
                </a:solidFill>
                <a:latin typeface="Comic Sans MS" panose="030F0702030302020204" pitchFamily="66" charset="0"/>
              </a:rPr>
            </a:br>
            <a:br>
              <a:rPr lang="nl-NL" sz="800" b="1" dirty="0">
                <a:solidFill>
                  <a:srgbClr val="203214"/>
                </a:solidFill>
                <a:latin typeface="Comic Sans MS" panose="030F0702030302020204" pitchFamily="66" charset="0"/>
              </a:rPr>
            </a:br>
            <a:br>
              <a:rPr lang="nl-NL" sz="800" b="1" dirty="0">
                <a:solidFill>
                  <a:srgbClr val="203214"/>
                </a:solidFill>
                <a:latin typeface="Comic Sans MS" panose="030F0702030302020204" pitchFamily="66" charset="0"/>
              </a:rPr>
            </a:br>
            <a:r>
              <a:rPr lang="nl-NL" sz="2400" dirty="0">
                <a:latin typeface="Comic Sans MS" panose="030F0702030302020204" pitchFamily="66" charset="0"/>
              </a:rPr>
              <a:t>Opwekking 124 - Tekst: </a:t>
            </a:r>
            <a:r>
              <a:rPr lang="nl-NL" sz="2400" dirty="0" err="1">
                <a:latin typeface="Comic Sans MS" panose="030F0702030302020204" pitchFamily="66" charset="0"/>
              </a:rPr>
              <a:t>Breitkopf</a:t>
            </a:r>
            <a:r>
              <a:rPr lang="nl-NL" sz="2400" dirty="0">
                <a:latin typeface="Comic Sans MS" panose="030F0702030302020204" pitchFamily="66" charset="0"/>
              </a:rPr>
              <a:t> Hertel</a:t>
            </a:r>
          </a:p>
        </p:txBody>
      </p:sp>
    </p:spTree>
    <p:extLst>
      <p:ext uri="{BB962C8B-B14F-4D97-AF65-F5344CB8AC3E}">
        <p14:creationId xmlns:p14="http://schemas.microsoft.com/office/powerpoint/2010/main" val="287886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6211454" cy="6858000"/>
          </a:xfrm>
        </p:spPr>
        <p:txBody>
          <a:bodyPr>
            <a:normAutofit/>
          </a:bodyPr>
          <a:lstStyle/>
          <a:p>
            <a:pPr algn="ctr"/>
            <a:r>
              <a:rPr lang="nl-NL" sz="3600" dirty="0">
                <a:latin typeface="Comic Sans MS" panose="030F0702030302020204" pitchFamily="66" charset="0"/>
              </a:rPr>
              <a:t>In Exodus </a:t>
            </a:r>
            <a:r>
              <a:rPr lang="nl-NL" sz="3300" dirty="0">
                <a:latin typeface="Comic Sans MS" panose="030F0702030302020204" pitchFamily="66" charset="0"/>
              </a:rPr>
              <a:t>14:13-14 </a:t>
            </a:r>
            <a:br>
              <a:rPr lang="nl-NL" sz="3600" dirty="0">
                <a:latin typeface="Comic Sans MS" panose="030F0702030302020204" pitchFamily="66" charset="0"/>
              </a:rPr>
            </a:br>
            <a:r>
              <a:rPr lang="nl-NL" sz="3600" dirty="0">
                <a:latin typeface="Comic Sans MS" panose="030F0702030302020204" pitchFamily="66" charset="0"/>
              </a:rPr>
              <a:t>geeft Mozes aan: </a:t>
            </a:r>
            <a:br>
              <a:rPr lang="nl-NL" sz="3600" dirty="0">
                <a:latin typeface="Comic Sans MS" panose="030F0702030302020204" pitchFamily="66" charset="0"/>
              </a:rPr>
            </a:br>
            <a:br>
              <a:rPr lang="nl-NL" sz="800" dirty="0">
                <a:latin typeface="Comic Sans MS" panose="030F0702030302020204" pitchFamily="66" charset="0"/>
              </a:rPr>
            </a:br>
            <a:r>
              <a:rPr lang="nl-NL" sz="3600" dirty="0">
                <a:solidFill>
                  <a:srgbClr val="001132"/>
                </a:solidFill>
                <a:latin typeface="Comic Sans MS" panose="030F0702030302020204" pitchFamily="66" charset="0"/>
              </a:rPr>
              <a:t>‘Wees niet bevreesd, </a:t>
            </a:r>
            <a:br>
              <a:rPr lang="nl-NL" sz="3600" dirty="0">
                <a:solidFill>
                  <a:srgbClr val="001132"/>
                </a:solidFill>
                <a:latin typeface="Comic Sans MS" panose="030F0702030302020204" pitchFamily="66" charset="0"/>
              </a:rPr>
            </a:br>
            <a:r>
              <a:rPr lang="nl-NL" sz="3600" dirty="0">
                <a:solidFill>
                  <a:srgbClr val="001132"/>
                </a:solidFill>
                <a:latin typeface="Comic Sans MS" panose="030F0702030302020204" pitchFamily="66" charset="0"/>
              </a:rPr>
              <a:t>houd stand, zie het heil </a:t>
            </a:r>
            <a:br>
              <a:rPr lang="nl-NL" sz="3600" dirty="0">
                <a:solidFill>
                  <a:srgbClr val="001132"/>
                </a:solidFill>
                <a:latin typeface="Comic Sans MS" panose="030F0702030302020204" pitchFamily="66" charset="0"/>
              </a:rPr>
            </a:br>
            <a:r>
              <a:rPr lang="nl-NL" sz="3600" dirty="0">
                <a:solidFill>
                  <a:srgbClr val="001132"/>
                </a:solidFill>
                <a:latin typeface="Comic Sans MS" panose="030F0702030302020204" pitchFamily="66" charset="0"/>
              </a:rPr>
              <a:t>van de HEERE…’ </a:t>
            </a:r>
            <a:br>
              <a:rPr lang="nl-NL" sz="3600" dirty="0">
                <a:solidFill>
                  <a:srgbClr val="001132"/>
                </a:solidFill>
                <a:latin typeface="Comic Sans MS" panose="030F0702030302020204" pitchFamily="66" charset="0"/>
              </a:rPr>
            </a:br>
            <a:br>
              <a:rPr lang="nl-NL" sz="800" dirty="0">
                <a:solidFill>
                  <a:srgbClr val="001132"/>
                </a:solidFill>
                <a:latin typeface="Comic Sans MS" panose="030F0702030302020204" pitchFamily="66" charset="0"/>
              </a:rPr>
            </a:br>
            <a:r>
              <a:rPr lang="nl-NL" sz="3600" dirty="0">
                <a:solidFill>
                  <a:srgbClr val="001132"/>
                </a:solidFill>
                <a:latin typeface="Comic Sans MS" panose="030F0702030302020204" pitchFamily="66" charset="0"/>
              </a:rPr>
              <a:t>‘</a:t>
            </a:r>
            <a:r>
              <a:rPr lang="nl-NL" sz="3600" b="1" dirty="0">
                <a:solidFill>
                  <a:srgbClr val="001132"/>
                </a:solidFill>
                <a:latin typeface="Comic Sans MS" panose="030F0702030302020204" pitchFamily="66" charset="0"/>
              </a:rPr>
              <a:t>De HEERE zal </a:t>
            </a:r>
            <a:br>
              <a:rPr lang="nl-NL" sz="3600" b="1" dirty="0">
                <a:solidFill>
                  <a:srgbClr val="001132"/>
                </a:solidFill>
                <a:latin typeface="Comic Sans MS" panose="030F0702030302020204" pitchFamily="66" charset="0"/>
              </a:rPr>
            </a:br>
            <a:r>
              <a:rPr lang="nl-NL" sz="3600" b="1" dirty="0">
                <a:solidFill>
                  <a:srgbClr val="001132"/>
                </a:solidFill>
                <a:latin typeface="Comic Sans MS" panose="030F0702030302020204" pitchFamily="66" charset="0"/>
              </a:rPr>
              <a:t>voor u strijden, </a:t>
            </a:r>
            <a:br>
              <a:rPr lang="nl-NL" sz="3600" b="1" dirty="0">
                <a:solidFill>
                  <a:srgbClr val="001132"/>
                </a:solidFill>
                <a:latin typeface="Comic Sans MS" panose="030F0702030302020204" pitchFamily="66" charset="0"/>
              </a:rPr>
            </a:br>
            <a:r>
              <a:rPr lang="nl-NL" sz="3600" b="1" dirty="0">
                <a:solidFill>
                  <a:srgbClr val="001132"/>
                </a:solidFill>
                <a:latin typeface="Comic Sans MS" panose="030F0702030302020204" pitchFamily="66" charset="0"/>
              </a:rPr>
              <a:t>en u moet stil zijn</a:t>
            </a:r>
            <a:r>
              <a:rPr lang="nl-NL" sz="3600" dirty="0">
                <a:solidFill>
                  <a:srgbClr val="001132"/>
                </a:solidFill>
                <a:latin typeface="Comic Sans MS" panose="030F0702030302020204" pitchFamily="66" charset="0"/>
              </a:rPr>
              <a:t>’</a:t>
            </a:r>
            <a:br>
              <a:rPr lang="nl-NL" sz="3600" dirty="0">
                <a:solidFill>
                  <a:srgbClr val="001132"/>
                </a:solidFill>
                <a:latin typeface="Comic Sans MS" panose="030F0702030302020204" pitchFamily="66" charset="0"/>
              </a:rPr>
            </a:br>
            <a:br>
              <a:rPr lang="nl-NL" sz="800" dirty="0">
                <a:solidFill>
                  <a:srgbClr val="001132"/>
                </a:solidFill>
                <a:latin typeface="Comic Sans MS" panose="030F0702030302020204" pitchFamily="66" charset="0"/>
              </a:rPr>
            </a:br>
            <a:br>
              <a:rPr lang="nl-NL" sz="800" dirty="0">
                <a:solidFill>
                  <a:srgbClr val="001132"/>
                </a:solidFill>
                <a:latin typeface="Comic Sans MS" panose="030F0702030302020204" pitchFamily="66" charset="0"/>
              </a:rPr>
            </a:br>
            <a:r>
              <a:rPr lang="nl-NL" sz="3600" dirty="0">
                <a:latin typeface="Comic Sans MS" panose="030F0702030302020204" pitchFamily="66" charset="0"/>
              </a:rPr>
              <a:t>Vertrouw ook rustig op</a:t>
            </a:r>
            <a:br>
              <a:rPr lang="nl-NL" sz="3600" dirty="0">
                <a:latin typeface="Comic Sans MS" panose="030F0702030302020204" pitchFamily="66" charset="0"/>
              </a:rPr>
            </a:br>
            <a:r>
              <a:rPr lang="nl-NL" sz="3600" dirty="0">
                <a:latin typeface="Comic Sans MS" panose="030F0702030302020204" pitchFamily="66" charset="0"/>
              </a:rPr>
              <a:t> het heil van de HEERE. </a:t>
            </a:r>
            <a:br>
              <a:rPr lang="nl-NL" sz="3600" dirty="0">
                <a:latin typeface="Comic Sans MS" panose="030F0702030302020204" pitchFamily="66" charset="0"/>
              </a:rPr>
            </a:br>
            <a:br>
              <a:rPr lang="nl-NL" sz="800" dirty="0">
                <a:latin typeface="Comic Sans MS" panose="030F0702030302020204" pitchFamily="66" charset="0"/>
              </a:rPr>
            </a:br>
            <a:r>
              <a:rPr lang="nl-NL" sz="3600" dirty="0">
                <a:solidFill>
                  <a:srgbClr val="500000"/>
                </a:solidFill>
                <a:latin typeface="Comic Sans MS" panose="030F0702030302020204" pitchFamily="66" charset="0"/>
              </a:rPr>
              <a:t>Wees kalm </a:t>
            </a:r>
            <a:br>
              <a:rPr lang="nl-NL" sz="3600" dirty="0">
                <a:solidFill>
                  <a:srgbClr val="500000"/>
                </a:solidFill>
                <a:latin typeface="Comic Sans MS" panose="030F0702030302020204" pitchFamily="66" charset="0"/>
              </a:rPr>
            </a:br>
            <a:r>
              <a:rPr lang="nl-NL" sz="3600" dirty="0">
                <a:solidFill>
                  <a:srgbClr val="500000"/>
                </a:solidFill>
                <a:latin typeface="Comic Sans MS" panose="030F0702030302020204" pitchFamily="66" charset="0"/>
              </a:rPr>
              <a:t>en bewaar je vrede!</a:t>
            </a:r>
          </a:p>
        </p:txBody>
      </p:sp>
      <p:pic>
        <p:nvPicPr>
          <p:cNvPr id="4" name="Afbeelding 3"/>
          <p:cNvPicPr>
            <a:picLocks noChangeAspect="1"/>
          </p:cNvPicPr>
          <p:nvPr/>
        </p:nvPicPr>
        <p:blipFill>
          <a:blip r:embed="rId2"/>
          <a:stretch>
            <a:fillRect/>
          </a:stretch>
        </p:blipFill>
        <p:spPr>
          <a:xfrm>
            <a:off x="6211454" y="-1"/>
            <a:ext cx="5980545" cy="6857999"/>
          </a:xfrm>
          <a:prstGeom prst="rect">
            <a:avLst/>
          </a:prstGeom>
        </p:spPr>
      </p:pic>
    </p:spTree>
    <p:extLst>
      <p:ext uri="{BB962C8B-B14F-4D97-AF65-F5344CB8AC3E}">
        <p14:creationId xmlns:p14="http://schemas.microsoft.com/office/powerpoint/2010/main" val="3913328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4282811"/>
            <a:ext cx="12192000" cy="2575188"/>
          </a:xfrm>
        </p:spPr>
        <p:txBody>
          <a:bodyPr>
            <a:normAutofit/>
          </a:bodyPr>
          <a:lstStyle/>
          <a:p>
            <a:pPr algn="ctr"/>
            <a:r>
              <a:rPr lang="nl-NL" sz="3600" dirty="0">
                <a:latin typeface="Comic Sans MS" panose="030F0702030302020204" pitchFamily="66" charset="0"/>
              </a:rPr>
              <a:t>We lezen in Filipp. 4:6-7: </a:t>
            </a:r>
            <a:r>
              <a:rPr lang="nl-NL" sz="3600" dirty="0">
                <a:solidFill>
                  <a:srgbClr val="500000"/>
                </a:solidFill>
                <a:latin typeface="Comic Sans MS" panose="030F0702030302020204" pitchFamily="66" charset="0"/>
              </a:rPr>
              <a:t>‘Wees in geen ding bezorgd, </a:t>
            </a:r>
            <a:r>
              <a:rPr lang="nl-NL" sz="3600" dirty="0">
                <a:latin typeface="Comic Sans MS" panose="030F0702030302020204" pitchFamily="66" charset="0"/>
              </a:rPr>
              <a:t>maar laat uw verlangens in alles, door bidden en smeken, met dankzegging bekend worden bij God; </a:t>
            </a:r>
            <a:br>
              <a:rPr lang="nl-NL" sz="3600" dirty="0">
                <a:latin typeface="Comic Sans MS" panose="030F0702030302020204" pitchFamily="66" charset="0"/>
              </a:rPr>
            </a:br>
            <a:r>
              <a:rPr lang="nl-NL" sz="3600" dirty="0">
                <a:solidFill>
                  <a:srgbClr val="001642"/>
                </a:solidFill>
                <a:latin typeface="Comic Sans MS" panose="030F0702030302020204" pitchFamily="66" charset="0"/>
              </a:rPr>
              <a:t>en de vrede van God, die alle begrip te boven gaat, zal uw harten en uw gedachten bewaken in Christus Jezus.’</a:t>
            </a:r>
          </a:p>
        </p:txBody>
      </p:sp>
      <p:pic>
        <p:nvPicPr>
          <p:cNvPr id="3" name="Afbeelding 2"/>
          <p:cNvPicPr>
            <a:picLocks noChangeAspect="1"/>
          </p:cNvPicPr>
          <p:nvPr/>
        </p:nvPicPr>
        <p:blipFill>
          <a:blip r:embed="rId2"/>
          <a:stretch>
            <a:fillRect/>
          </a:stretch>
        </p:blipFill>
        <p:spPr>
          <a:xfrm>
            <a:off x="1" y="0"/>
            <a:ext cx="4300150" cy="4282811"/>
          </a:xfrm>
          <a:prstGeom prst="rect">
            <a:avLst/>
          </a:prstGeom>
        </p:spPr>
      </p:pic>
      <p:pic>
        <p:nvPicPr>
          <p:cNvPr id="4" name="Afbeelding 3"/>
          <p:cNvPicPr>
            <a:picLocks noChangeAspect="1"/>
          </p:cNvPicPr>
          <p:nvPr/>
        </p:nvPicPr>
        <p:blipFill>
          <a:blip r:embed="rId3"/>
          <a:stretch>
            <a:fillRect/>
          </a:stretch>
        </p:blipFill>
        <p:spPr>
          <a:xfrm>
            <a:off x="7862535" y="0"/>
            <a:ext cx="4329465" cy="4282811"/>
          </a:xfrm>
          <a:prstGeom prst="rect">
            <a:avLst/>
          </a:prstGeom>
        </p:spPr>
      </p:pic>
      <p:pic>
        <p:nvPicPr>
          <p:cNvPr id="9" name="Afbeelding 8"/>
          <p:cNvPicPr>
            <a:picLocks noChangeAspect="1"/>
          </p:cNvPicPr>
          <p:nvPr/>
        </p:nvPicPr>
        <p:blipFill>
          <a:blip r:embed="rId4"/>
          <a:stretch>
            <a:fillRect/>
          </a:stretch>
        </p:blipFill>
        <p:spPr>
          <a:xfrm>
            <a:off x="4318884" y="0"/>
            <a:ext cx="3524917" cy="4282810"/>
          </a:xfrm>
          <a:prstGeom prst="rect">
            <a:avLst/>
          </a:prstGeom>
        </p:spPr>
      </p:pic>
    </p:spTree>
    <p:extLst>
      <p:ext uri="{BB962C8B-B14F-4D97-AF65-F5344CB8AC3E}">
        <p14:creationId xmlns:p14="http://schemas.microsoft.com/office/powerpoint/2010/main" val="96870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ED816D-0A9E-49D6-A6B8-93B3590237CE}"/>
              </a:ext>
            </a:extLst>
          </p:cNvPr>
          <p:cNvSpPr>
            <a:spLocks noGrp="1"/>
          </p:cNvSpPr>
          <p:nvPr>
            <p:ph type="title"/>
          </p:nvPr>
        </p:nvSpPr>
        <p:spPr>
          <a:xfrm>
            <a:off x="0" y="0"/>
            <a:ext cx="12192000" cy="6857999"/>
          </a:xfrm>
        </p:spPr>
        <p:txBody>
          <a:bodyPr>
            <a:normAutofit/>
          </a:bodyPr>
          <a:lstStyle/>
          <a:p>
            <a:pPr algn="ctr"/>
            <a:r>
              <a:rPr lang="nl-NL" sz="3600" dirty="0">
                <a:latin typeface="Comic Sans MS" panose="030F0702030302020204" pitchFamily="66" charset="0"/>
              </a:rPr>
              <a:t>Verander je zorgen in aanbidding en God zal je aanvechtingen veranderen in zegeningen.</a:t>
            </a:r>
            <a:br>
              <a:rPr lang="nl-NL" sz="3600" dirty="0">
                <a:latin typeface="Comic Sans MS" panose="030F0702030302020204" pitchFamily="66" charset="0"/>
              </a:rPr>
            </a:br>
            <a:r>
              <a:rPr lang="nl-NL" sz="3600" dirty="0">
                <a:latin typeface="Comic Sans MS" panose="030F0702030302020204" pitchFamily="66" charset="0"/>
              </a:rPr>
              <a:t>Soms wil God niet je situatie veranderen, maar je hart.</a:t>
            </a:r>
            <a:br>
              <a:rPr lang="nl-NL" sz="3600" dirty="0">
                <a:latin typeface="Comic Sans MS" panose="030F0702030302020204" pitchFamily="66" charset="0"/>
              </a:rPr>
            </a:br>
            <a:br>
              <a:rPr lang="nl-NL" sz="800" dirty="0">
                <a:latin typeface="Comic Sans MS" panose="030F0702030302020204" pitchFamily="66" charset="0"/>
              </a:rPr>
            </a:br>
            <a:r>
              <a:rPr lang="nl-NL" sz="3600" b="1" dirty="0">
                <a:solidFill>
                  <a:srgbClr val="500000"/>
                </a:solidFill>
                <a:latin typeface="Comic Sans MS" panose="030F0702030302020204" pitchFamily="66" charset="0"/>
              </a:rPr>
              <a:t>Laat God mogelijk maken wat je zelf niet kunt doen</a:t>
            </a:r>
            <a:r>
              <a:rPr lang="nl-NL" sz="3600" dirty="0">
                <a:solidFill>
                  <a:srgbClr val="500000"/>
                </a:solidFill>
                <a:latin typeface="Comic Sans MS" panose="030F0702030302020204" pitchFamily="66" charset="0"/>
              </a:rPr>
              <a:t>.</a:t>
            </a:r>
            <a:br>
              <a:rPr lang="nl-NL" sz="3600" dirty="0">
                <a:solidFill>
                  <a:srgbClr val="500000"/>
                </a:solidFill>
                <a:latin typeface="Comic Sans MS" panose="030F0702030302020204" pitchFamily="66" charset="0"/>
              </a:rPr>
            </a:br>
            <a:br>
              <a:rPr lang="nl-NL" sz="800" dirty="0">
                <a:solidFill>
                  <a:srgbClr val="500000"/>
                </a:solidFill>
                <a:latin typeface="Comic Sans MS" panose="030F0702030302020204" pitchFamily="66" charset="0"/>
              </a:rPr>
            </a:br>
            <a:r>
              <a:rPr lang="nl-NL" sz="3600" dirty="0">
                <a:solidFill>
                  <a:srgbClr val="00153E"/>
                </a:solidFill>
                <a:latin typeface="Comic Sans MS" panose="030F0702030302020204" pitchFamily="66" charset="0"/>
              </a:rPr>
              <a:t>Petrus roept ons op: </a:t>
            </a:r>
            <a:br>
              <a:rPr lang="nl-NL" sz="3600" dirty="0">
                <a:solidFill>
                  <a:srgbClr val="00153E"/>
                </a:solidFill>
                <a:latin typeface="Comic Sans MS" panose="030F0702030302020204" pitchFamily="66" charset="0"/>
              </a:rPr>
            </a:br>
            <a:r>
              <a:rPr lang="nl-NL" sz="3600" dirty="0">
                <a:solidFill>
                  <a:srgbClr val="00153E"/>
                </a:solidFill>
                <a:latin typeface="Comic Sans MS" panose="030F0702030302020204" pitchFamily="66" charset="0"/>
              </a:rPr>
              <a:t>‘Wees bezonnen en waak in de gebeden’ </a:t>
            </a:r>
            <a:r>
              <a:rPr lang="nl-NL" sz="3000" dirty="0">
                <a:solidFill>
                  <a:srgbClr val="00153E"/>
                </a:solidFill>
                <a:latin typeface="Comic Sans MS" panose="030F0702030302020204" pitchFamily="66" charset="0"/>
              </a:rPr>
              <a:t>(1 Petr.4:7).</a:t>
            </a:r>
            <a:br>
              <a:rPr lang="nl-NL" sz="3600" dirty="0">
                <a:solidFill>
                  <a:srgbClr val="00153E"/>
                </a:solidFill>
                <a:latin typeface="Comic Sans MS" panose="030F0702030302020204" pitchFamily="66" charset="0"/>
              </a:rPr>
            </a:br>
            <a:r>
              <a:rPr lang="nl-NL" sz="3600" dirty="0">
                <a:solidFill>
                  <a:srgbClr val="00153E"/>
                </a:solidFill>
                <a:latin typeface="Comic Sans MS" panose="030F0702030302020204" pitchFamily="66" charset="0"/>
              </a:rPr>
              <a:t>En ook: </a:t>
            </a:r>
            <a:br>
              <a:rPr lang="nl-NL" sz="3600" dirty="0">
                <a:solidFill>
                  <a:srgbClr val="00153E"/>
                </a:solidFill>
                <a:latin typeface="Comic Sans MS" panose="030F0702030302020204" pitchFamily="66" charset="0"/>
              </a:rPr>
            </a:br>
            <a:br>
              <a:rPr lang="nl-NL" sz="800" dirty="0">
                <a:solidFill>
                  <a:srgbClr val="00153E"/>
                </a:solidFill>
                <a:latin typeface="Comic Sans MS" panose="030F0702030302020204" pitchFamily="66" charset="0"/>
              </a:rPr>
            </a:br>
            <a:r>
              <a:rPr lang="nl-NL" sz="3600" dirty="0">
                <a:solidFill>
                  <a:srgbClr val="00153E"/>
                </a:solidFill>
                <a:latin typeface="Comic Sans MS" panose="030F0702030302020204" pitchFamily="66" charset="0"/>
              </a:rPr>
              <a:t>‘</a:t>
            </a:r>
            <a:r>
              <a:rPr lang="nl-NL" sz="3600" b="1" dirty="0">
                <a:solidFill>
                  <a:srgbClr val="00153E"/>
                </a:solidFill>
                <a:latin typeface="Comic Sans MS" panose="030F0702030302020204" pitchFamily="66" charset="0"/>
              </a:rPr>
              <a:t>Werp al je zorgen op Hem, want Hij zorgt voor je</a:t>
            </a:r>
            <a:r>
              <a:rPr lang="nl-NL" sz="3600" dirty="0">
                <a:solidFill>
                  <a:srgbClr val="00153E"/>
                </a:solidFill>
                <a:latin typeface="Comic Sans MS" panose="030F0702030302020204" pitchFamily="66" charset="0"/>
              </a:rPr>
              <a:t>’ </a:t>
            </a:r>
            <a:br>
              <a:rPr lang="nl-NL" sz="3600" dirty="0">
                <a:solidFill>
                  <a:srgbClr val="00153E"/>
                </a:solidFill>
                <a:latin typeface="Comic Sans MS" panose="030F0702030302020204" pitchFamily="66" charset="0"/>
              </a:rPr>
            </a:br>
            <a:r>
              <a:rPr lang="nl-NL" sz="3000" dirty="0">
                <a:solidFill>
                  <a:srgbClr val="00153E"/>
                </a:solidFill>
                <a:latin typeface="Comic Sans MS" panose="030F0702030302020204" pitchFamily="66" charset="0"/>
              </a:rPr>
              <a:t>(1 Petr. 5:7).</a:t>
            </a:r>
            <a:br>
              <a:rPr lang="nl-NL" sz="3000" dirty="0">
                <a:solidFill>
                  <a:srgbClr val="00153E"/>
                </a:solidFill>
                <a:latin typeface="Comic Sans MS" panose="030F0702030302020204" pitchFamily="66" charset="0"/>
              </a:rPr>
            </a:br>
            <a:br>
              <a:rPr lang="nl-NL" sz="800" b="1" dirty="0">
                <a:latin typeface="+mn-lt"/>
              </a:rPr>
            </a:br>
            <a:br>
              <a:rPr lang="nl-NL" sz="800" dirty="0">
                <a:solidFill>
                  <a:srgbClr val="3A0000"/>
                </a:solidFill>
                <a:latin typeface="+mn-lt"/>
              </a:rPr>
            </a:br>
            <a:r>
              <a:rPr lang="nl-NL" sz="3600" dirty="0">
                <a:solidFill>
                  <a:srgbClr val="3A0000"/>
                </a:solidFill>
                <a:latin typeface="Comic Sans MS" panose="030F0702030302020204" pitchFamily="66" charset="0"/>
              </a:rPr>
              <a:t>God wil de zorgen overnemen </a:t>
            </a:r>
            <a:br>
              <a:rPr lang="nl-NL" sz="3600" dirty="0">
                <a:solidFill>
                  <a:srgbClr val="3A0000"/>
                </a:solidFill>
                <a:latin typeface="Comic Sans MS" panose="030F0702030302020204" pitchFamily="66" charset="0"/>
              </a:rPr>
            </a:br>
            <a:r>
              <a:rPr lang="nl-NL" sz="3600" dirty="0">
                <a:solidFill>
                  <a:srgbClr val="3A0000"/>
                </a:solidFill>
                <a:latin typeface="Comic Sans MS" panose="030F0702030302020204" pitchFamily="66" charset="0"/>
              </a:rPr>
              <a:t>die je Hem gelovig geeft… en niet meer oppakt.</a:t>
            </a:r>
            <a:br>
              <a:rPr lang="nl-NL" sz="800" dirty="0">
                <a:solidFill>
                  <a:srgbClr val="00153E"/>
                </a:solidFill>
                <a:latin typeface="+mn-lt"/>
              </a:rPr>
            </a:br>
            <a:br>
              <a:rPr lang="nl-NL" sz="800" b="1" dirty="0">
                <a:solidFill>
                  <a:srgbClr val="00153E"/>
                </a:solidFill>
                <a:latin typeface="+mn-lt"/>
              </a:rPr>
            </a:br>
            <a:r>
              <a:rPr lang="nl-NL" sz="3600" dirty="0">
                <a:latin typeface="Comic Sans MS" panose="030F0702030302020204" pitchFamily="66" charset="0"/>
              </a:rPr>
              <a:t>Denk aan de zorgenkoffer van Corrie ten Boom.</a:t>
            </a:r>
          </a:p>
        </p:txBody>
      </p:sp>
    </p:spTree>
    <p:extLst>
      <p:ext uri="{BB962C8B-B14F-4D97-AF65-F5344CB8AC3E}">
        <p14:creationId xmlns:p14="http://schemas.microsoft.com/office/powerpoint/2010/main" val="2962615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1"/>
            <a:ext cx="12191999" cy="6858000"/>
          </a:xfrm>
        </p:spPr>
        <p:txBody>
          <a:bodyPr>
            <a:noAutofit/>
          </a:bodyPr>
          <a:lstStyle/>
          <a:p>
            <a:pPr algn="ctr"/>
            <a:r>
              <a:rPr lang="nl-NL" sz="3600" b="1" dirty="0">
                <a:solidFill>
                  <a:srgbClr val="00194C"/>
                </a:solidFill>
                <a:latin typeface="Comic Sans MS" panose="030F0702030302020204" pitchFamily="66" charset="0"/>
              </a:rPr>
              <a:t>God zal voor ons zorgen.</a:t>
            </a:r>
            <a:br>
              <a:rPr lang="nl-NL" sz="3600" b="1" dirty="0">
                <a:solidFill>
                  <a:srgbClr val="00194C"/>
                </a:solidFill>
                <a:latin typeface="Comic Sans MS" panose="030F0702030302020204" pitchFamily="66" charset="0"/>
              </a:rPr>
            </a:br>
            <a:r>
              <a:rPr lang="nl-NL" sz="3600" dirty="0">
                <a:solidFill>
                  <a:srgbClr val="00194C"/>
                </a:solidFill>
                <a:latin typeface="Comic Sans MS" panose="030F0702030302020204" pitchFamily="66" charset="0"/>
              </a:rPr>
              <a:t>Voor eeuwig leeft die hoop in ons.</a:t>
            </a:r>
            <a:br>
              <a:rPr lang="nl-NL" sz="3600" dirty="0">
                <a:latin typeface="Comic Sans MS" panose="030F0702030302020204" pitchFamily="66" charset="0"/>
              </a:rPr>
            </a:br>
            <a:br>
              <a:rPr lang="nl-NL" sz="800" b="1" dirty="0">
                <a:latin typeface="Comic Sans MS" panose="030F0702030302020204" pitchFamily="66" charset="0"/>
              </a:rPr>
            </a:br>
            <a:r>
              <a:rPr lang="nl-NL" sz="3600" dirty="0">
                <a:solidFill>
                  <a:srgbClr val="500000"/>
                </a:solidFill>
                <a:latin typeface="Comic Sans MS" panose="030F0702030302020204" pitchFamily="66" charset="0"/>
              </a:rPr>
              <a:t>Wie eenzaam is, neemt Hij op in zijn huis.</a:t>
            </a:r>
            <a:br>
              <a:rPr lang="nl-NL" sz="3600" dirty="0">
                <a:solidFill>
                  <a:srgbClr val="500000"/>
                </a:solidFill>
                <a:latin typeface="Comic Sans MS" panose="030F0702030302020204" pitchFamily="66" charset="0"/>
              </a:rPr>
            </a:br>
            <a:r>
              <a:rPr lang="nl-NL" sz="3600" dirty="0">
                <a:solidFill>
                  <a:srgbClr val="500000"/>
                </a:solidFill>
                <a:latin typeface="Comic Sans MS" panose="030F0702030302020204" pitchFamily="66" charset="0"/>
              </a:rPr>
              <a:t>Wie verdwaald is onderweg, brengt Hij weer thuis.</a:t>
            </a:r>
            <a:br>
              <a:rPr lang="nl-NL" sz="4000" dirty="0">
                <a:solidFill>
                  <a:srgbClr val="500000"/>
                </a:solidFill>
                <a:latin typeface="Comic Sans MS" panose="030F0702030302020204" pitchFamily="66" charset="0"/>
              </a:rPr>
            </a:br>
            <a:br>
              <a:rPr lang="nl-NL" sz="800" dirty="0">
                <a:solidFill>
                  <a:srgbClr val="283F19"/>
                </a:solidFill>
                <a:latin typeface="Comic Sans MS" panose="030F0702030302020204" pitchFamily="66" charset="0"/>
              </a:rPr>
            </a:br>
            <a:br>
              <a:rPr lang="nl-NL" sz="800" b="1" dirty="0">
                <a:solidFill>
                  <a:srgbClr val="283F19"/>
                </a:solidFill>
                <a:latin typeface="Comic Sans MS" panose="030F0702030302020204" pitchFamily="66" charset="0"/>
              </a:rPr>
            </a:br>
            <a:r>
              <a:rPr lang="nl-NL" sz="3600" dirty="0">
                <a:latin typeface="Comic Sans MS" panose="030F0702030302020204" pitchFamily="66" charset="0"/>
              </a:rPr>
              <a:t>Voor de bange is Hij een schuilplaats,</a:t>
            </a:r>
            <a:br>
              <a:rPr lang="nl-NL" sz="3600" dirty="0">
                <a:latin typeface="Comic Sans MS" panose="030F0702030302020204" pitchFamily="66" charset="0"/>
              </a:rPr>
            </a:br>
            <a:r>
              <a:rPr lang="nl-NL" sz="3600" dirty="0">
                <a:latin typeface="Comic Sans MS" panose="030F0702030302020204" pitchFamily="66" charset="0"/>
              </a:rPr>
              <a:t>voor de vreemdeling een deur die zich niet sluit.</a:t>
            </a:r>
            <a:br>
              <a:rPr lang="nl-NL" sz="3600" dirty="0">
                <a:latin typeface="Comic Sans MS" panose="030F0702030302020204" pitchFamily="66" charset="0"/>
              </a:rPr>
            </a:br>
            <a:br>
              <a:rPr lang="nl-NL" sz="800" b="1" dirty="0">
                <a:latin typeface="Comic Sans MS" panose="030F0702030302020204" pitchFamily="66" charset="0"/>
              </a:rPr>
            </a:br>
            <a:r>
              <a:rPr lang="nl-NL" sz="3600" dirty="0">
                <a:solidFill>
                  <a:srgbClr val="500000"/>
                </a:solidFill>
                <a:latin typeface="Comic Sans MS" panose="030F0702030302020204" pitchFamily="66" charset="0"/>
              </a:rPr>
              <a:t>Wie wankel staat, vindt in hem vaste grond.</a:t>
            </a:r>
            <a:br>
              <a:rPr lang="nl-NL" sz="3600" dirty="0">
                <a:solidFill>
                  <a:srgbClr val="500000"/>
                </a:solidFill>
                <a:latin typeface="Comic Sans MS" panose="030F0702030302020204" pitchFamily="66" charset="0"/>
              </a:rPr>
            </a:br>
            <a:r>
              <a:rPr lang="nl-NL" sz="3600" dirty="0">
                <a:solidFill>
                  <a:srgbClr val="500000"/>
                </a:solidFill>
                <a:latin typeface="Comic Sans MS" panose="030F0702030302020204" pitchFamily="66" charset="0"/>
              </a:rPr>
              <a:t>Wie vermoeid raakt onderweg, richt Hij weer op. </a:t>
            </a:r>
            <a:br>
              <a:rPr lang="nl-NL" sz="800" b="1" dirty="0">
                <a:latin typeface="Comic Sans MS" panose="030F0702030302020204" pitchFamily="66" charset="0"/>
              </a:rPr>
            </a:br>
            <a:br>
              <a:rPr lang="nl-NL" sz="800" b="1" dirty="0">
                <a:latin typeface="Comic Sans MS" panose="030F0702030302020204" pitchFamily="66" charset="0"/>
              </a:rPr>
            </a:br>
            <a:br>
              <a:rPr lang="nl-NL" sz="800" b="1" dirty="0">
                <a:latin typeface="Comic Sans MS" panose="030F0702030302020204" pitchFamily="66" charset="0"/>
              </a:rPr>
            </a:br>
            <a:r>
              <a:rPr lang="nl-NL" sz="3600" dirty="0">
                <a:solidFill>
                  <a:srgbClr val="00153E"/>
                </a:solidFill>
                <a:latin typeface="Comic Sans MS" panose="030F0702030302020204" pitchFamily="66" charset="0"/>
              </a:rPr>
              <a:t>Hij zal over ons waken, ieder uur van de nacht.</a:t>
            </a:r>
            <a:br>
              <a:rPr lang="nl-NL" sz="3600" dirty="0">
                <a:solidFill>
                  <a:srgbClr val="00153E"/>
                </a:solidFill>
                <a:latin typeface="Comic Sans MS" panose="030F0702030302020204" pitchFamily="66" charset="0"/>
              </a:rPr>
            </a:br>
            <a:r>
              <a:rPr lang="nl-NL" sz="3600" dirty="0">
                <a:solidFill>
                  <a:srgbClr val="00153E"/>
                </a:solidFill>
                <a:latin typeface="Comic Sans MS" panose="030F0702030302020204" pitchFamily="66" charset="0"/>
              </a:rPr>
              <a:t>Onze God gaat niet slapen. Hij houdt de wacht</a:t>
            </a:r>
            <a:r>
              <a:rPr lang="nl-NL" sz="3600" dirty="0">
                <a:solidFill>
                  <a:srgbClr val="00194C"/>
                </a:solidFill>
                <a:latin typeface="Comic Sans MS" panose="030F0702030302020204" pitchFamily="66" charset="0"/>
              </a:rPr>
              <a:t>.</a:t>
            </a:r>
            <a:r>
              <a:rPr lang="nl-NL" sz="3600" dirty="0">
                <a:latin typeface="Comic Sans MS" panose="030F0702030302020204" pitchFamily="66" charset="0"/>
              </a:rPr>
              <a:t>                              </a:t>
            </a:r>
            <a:br>
              <a:rPr lang="nl-NL" sz="800" dirty="0">
                <a:latin typeface="Comic Sans MS" panose="030F0702030302020204" pitchFamily="66" charset="0"/>
              </a:rPr>
            </a:br>
            <a:br>
              <a:rPr lang="nl-NL" sz="800" dirty="0">
                <a:latin typeface="Comic Sans MS" panose="030F0702030302020204" pitchFamily="66" charset="0"/>
              </a:rPr>
            </a:br>
            <a:br>
              <a:rPr lang="nl-NL" sz="800" dirty="0">
                <a:latin typeface="Comic Sans MS" panose="030F0702030302020204" pitchFamily="66" charset="0"/>
              </a:rPr>
            </a:br>
            <a:br>
              <a:rPr lang="nl-NL" sz="800" dirty="0">
                <a:latin typeface="Comic Sans MS" panose="030F0702030302020204" pitchFamily="66" charset="0"/>
              </a:rPr>
            </a:br>
            <a:r>
              <a:rPr lang="nl-NL" sz="2400" dirty="0">
                <a:latin typeface="Comic Sans MS" panose="030F0702030302020204" pitchFamily="66" charset="0"/>
              </a:rPr>
              <a:t>Lied van Sela. Tekst: </a:t>
            </a:r>
            <a:r>
              <a:rPr lang="nl-NL" sz="2400" dirty="0" err="1">
                <a:latin typeface="Comic Sans MS" panose="030F0702030302020204" pitchFamily="66" charset="0"/>
              </a:rPr>
              <a:t>Matthijn</a:t>
            </a:r>
            <a:r>
              <a:rPr lang="nl-NL" sz="2400" dirty="0">
                <a:latin typeface="Comic Sans MS" panose="030F0702030302020204" pitchFamily="66" charset="0"/>
              </a:rPr>
              <a:t> Buwalda</a:t>
            </a:r>
          </a:p>
        </p:txBody>
      </p:sp>
    </p:spTree>
    <p:extLst>
      <p:ext uri="{BB962C8B-B14F-4D97-AF65-F5344CB8AC3E}">
        <p14:creationId xmlns:p14="http://schemas.microsoft.com/office/powerpoint/2010/main" val="281851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0"/>
            <a:ext cx="12192000" cy="6858000"/>
          </a:xfrm>
        </p:spPr>
        <p:txBody>
          <a:bodyPr>
            <a:noAutofit/>
          </a:bodyPr>
          <a:lstStyle/>
          <a:p>
            <a:pPr algn="ctr"/>
            <a:r>
              <a:rPr lang="nl-NL" sz="3600" dirty="0">
                <a:latin typeface="Comic Sans MS" panose="030F0702030302020204" pitchFamily="66" charset="0"/>
              </a:rPr>
              <a:t>Bid met mij in deze lange nacht.</a:t>
            </a:r>
            <a:br>
              <a:rPr lang="nl-NL" sz="3600" dirty="0">
                <a:latin typeface="Comic Sans MS" panose="030F0702030302020204" pitchFamily="66" charset="0"/>
              </a:rPr>
            </a:br>
            <a:r>
              <a:rPr lang="nl-NL" sz="3600" dirty="0">
                <a:latin typeface="Comic Sans MS" panose="030F0702030302020204" pitchFamily="66" charset="0"/>
              </a:rPr>
              <a:t>Richt je hart op God, wees waakzaam, bid en wacht.</a:t>
            </a:r>
            <a:br>
              <a:rPr lang="nl-NL" sz="3600" dirty="0">
                <a:latin typeface="Comic Sans MS" panose="030F0702030302020204" pitchFamily="66" charset="0"/>
              </a:rPr>
            </a:br>
            <a:r>
              <a:rPr lang="nl-NL" sz="3600" dirty="0">
                <a:latin typeface="Comic Sans MS" panose="030F0702030302020204" pitchFamily="66" charset="0"/>
              </a:rPr>
              <a:t>Wees dan stil als je geen toekomst ziet</a:t>
            </a:r>
            <a:br>
              <a:rPr lang="nl-NL" sz="3600" dirty="0">
                <a:latin typeface="Comic Sans MS" panose="030F0702030302020204" pitchFamily="66" charset="0"/>
              </a:rPr>
            </a:br>
            <a:r>
              <a:rPr lang="nl-NL" sz="3600" dirty="0">
                <a:latin typeface="Comic Sans MS" panose="030F0702030302020204" pitchFamily="66" charset="0"/>
              </a:rPr>
              <a:t>en vertrouw op God, want Hij vergeet ons niet.</a:t>
            </a:r>
            <a:br>
              <a:rPr lang="nl-NL" sz="3600" dirty="0">
                <a:latin typeface="Comic Sans MS" panose="030F0702030302020204" pitchFamily="66" charset="0"/>
              </a:rPr>
            </a:br>
            <a:br>
              <a:rPr lang="nl-NL" sz="800" b="1" dirty="0">
                <a:latin typeface="Comic Sans MS" panose="030F0702030302020204" pitchFamily="66" charset="0"/>
              </a:rPr>
            </a:br>
            <a:r>
              <a:rPr lang="nl-NL" sz="3600" dirty="0">
                <a:solidFill>
                  <a:srgbClr val="500000"/>
                </a:solidFill>
                <a:latin typeface="Comic Sans MS" panose="030F0702030302020204" pitchFamily="66" charset="0"/>
              </a:rPr>
              <a:t>Bid met mij, nu heel de wereld lijdt.</a:t>
            </a:r>
            <a:br>
              <a:rPr lang="nl-NL" sz="3600" dirty="0">
                <a:solidFill>
                  <a:srgbClr val="500000"/>
                </a:solidFill>
                <a:latin typeface="Comic Sans MS" panose="030F0702030302020204" pitchFamily="66" charset="0"/>
              </a:rPr>
            </a:br>
            <a:r>
              <a:rPr lang="nl-NL" sz="3600" dirty="0">
                <a:solidFill>
                  <a:srgbClr val="500000"/>
                </a:solidFill>
                <a:latin typeface="Comic Sans MS" panose="030F0702030302020204" pitchFamily="66" charset="0"/>
              </a:rPr>
              <a:t>Zoek de wil van God, bid om een nieuwe tijd.</a:t>
            </a:r>
            <a:br>
              <a:rPr lang="nl-NL" sz="3600" dirty="0">
                <a:solidFill>
                  <a:srgbClr val="500000"/>
                </a:solidFill>
                <a:latin typeface="Comic Sans MS" panose="030F0702030302020204" pitchFamily="66" charset="0"/>
              </a:rPr>
            </a:br>
            <a:r>
              <a:rPr lang="nl-NL" sz="3600" dirty="0">
                <a:solidFill>
                  <a:srgbClr val="500000"/>
                </a:solidFill>
                <a:latin typeface="Comic Sans MS" panose="030F0702030302020204" pitchFamily="66" charset="0"/>
              </a:rPr>
              <a:t>Wees dan stil als je geen toekomst ziet</a:t>
            </a:r>
            <a:br>
              <a:rPr lang="nl-NL" sz="3600" dirty="0">
                <a:solidFill>
                  <a:srgbClr val="500000"/>
                </a:solidFill>
                <a:latin typeface="Comic Sans MS" panose="030F0702030302020204" pitchFamily="66" charset="0"/>
              </a:rPr>
            </a:br>
            <a:r>
              <a:rPr lang="nl-NL" sz="3600" dirty="0">
                <a:solidFill>
                  <a:srgbClr val="500000"/>
                </a:solidFill>
                <a:latin typeface="Comic Sans MS" panose="030F0702030302020204" pitchFamily="66" charset="0"/>
              </a:rPr>
              <a:t>en vertrouw op God want hij vergeet ons niet.</a:t>
            </a:r>
            <a:br>
              <a:rPr lang="nl-NL" sz="3600" dirty="0">
                <a:solidFill>
                  <a:srgbClr val="500000"/>
                </a:solidFill>
                <a:latin typeface="Comic Sans MS" panose="030F0702030302020204" pitchFamily="66" charset="0"/>
              </a:rPr>
            </a:br>
            <a:br>
              <a:rPr lang="nl-NL" sz="800" dirty="0">
                <a:latin typeface="Comic Sans MS" panose="030F0702030302020204" pitchFamily="66" charset="0"/>
              </a:rPr>
            </a:br>
            <a:r>
              <a:rPr lang="nl-NL" sz="3600" dirty="0">
                <a:solidFill>
                  <a:srgbClr val="00153E"/>
                </a:solidFill>
                <a:latin typeface="Comic Sans MS" panose="030F0702030302020204" pitchFamily="66" charset="0"/>
              </a:rPr>
              <a:t>Zoon van God, wij bidden U,</a:t>
            </a:r>
            <a:br>
              <a:rPr lang="nl-NL" sz="3600" dirty="0">
                <a:solidFill>
                  <a:srgbClr val="00153E"/>
                </a:solidFill>
                <a:latin typeface="Comic Sans MS" panose="030F0702030302020204" pitchFamily="66" charset="0"/>
              </a:rPr>
            </a:br>
            <a:r>
              <a:rPr lang="nl-NL" sz="3600" dirty="0">
                <a:solidFill>
                  <a:srgbClr val="00153E"/>
                </a:solidFill>
                <a:latin typeface="Comic Sans MS" panose="030F0702030302020204" pitchFamily="66" charset="0"/>
              </a:rPr>
              <a:t>U die zelf onze weg volbracht:</a:t>
            </a:r>
            <a:br>
              <a:rPr lang="nl-NL" sz="3600" dirty="0">
                <a:solidFill>
                  <a:srgbClr val="00153E"/>
                </a:solidFill>
                <a:latin typeface="Comic Sans MS" panose="030F0702030302020204" pitchFamily="66" charset="0"/>
              </a:rPr>
            </a:br>
            <a:r>
              <a:rPr lang="nl-NL" sz="3600" dirty="0">
                <a:solidFill>
                  <a:srgbClr val="00153E"/>
                </a:solidFill>
                <a:latin typeface="Comic Sans MS" panose="030F0702030302020204" pitchFamily="66" charset="0"/>
              </a:rPr>
              <a:t>houd ons vast en leid ons nu</a:t>
            </a:r>
            <a:br>
              <a:rPr lang="nl-NL" sz="3600" dirty="0">
                <a:solidFill>
                  <a:srgbClr val="00153E"/>
                </a:solidFill>
                <a:latin typeface="Comic Sans MS" panose="030F0702030302020204" pitchFamily="66" charset="0"/>
              </a:rPr>
            </a:br>
            <a:r>
              <a:rPr lang="nl-NL" sz="3600" dirty="0">
                <a:solidFill>
                  <a:srgbClr val="00153E"/>
                </a:solidFill>
                <a:latin typeface="Comic Sans MS" panose="030F0702030302020204" pitchFamily="66" charset="0"/>
              </a:rPr>
              <a:t>op de weg, die wij gaan door de lange nacht.</a:t>
            </a:r>
            <a:br>
              <a:rPr lang="nl-NL" sz="3600" dirty="0">
                <a:solidFill>
                  <a:srgbClr val="00153E"/>
                </a:solidFill>
                <a:latin typeface="Comic Sans MS" panose="030F0702030302020204" pitchFamily="66" charset="0"/>
              </a:rPr>
            </a:br>
            <a:br>
              <a:rPr lang="nl-NL" sz="800" dirty="0">
                <a:latin typeface="Comic Sans MS" panose="030F0702030302020204" pitchFamily="66" charset="0"/>
              </a:rPr>
            </a:br>
            <a:r>
              <a:rPr lang="nl-NL" sz="2000" dirty="0">
                <a:latin typeface="Comic Sans MS" panose="030F0702030302020204" pitchFamily="66" charset="0"/>
              </a:rPr>
              <a:t>Lied van Sela, tekst Peter Dijkstra, muziek: </a:t>
            </a:r>
            <a:r>
              <a:rPr lang="nl-NL" sz="2000" dirty="0" err="1">
                <a:latin typeface="Comic Sans MS" panose="030F0702030302020204" pitchFamily="66" charset="0"/>
              </a:rPr>
              <a:t>Kinga</a:t>
            </a:r>
            <a:r>
              <a:rPr lang="nl-NL" sz="2000" dirty="0">
                <a:latin typeface="Comic Sans MS" panose="030F0702030302020204" pitchFamily="66" charset="0"/>
              </a:rPr>
              <a:t> Bán</a:t>
            </a:r>
          </a:p>
        </p:txBody>
      </p:sp>
    </p:spTree>
    <p:extLst>
      <p:ext uri="{BB962C8B-B14F-4D97-AF65-F5344CB8AC3E}">
        <p14:creationId xmlns:p14="http://schemas.microsoft.com/office/powerpoint/2010/main" val="80070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0" y="1"/>
            <a:ext cx="7208963" cy="6858000"/>
          </a:xfrm>
          <a:prstGeom prst="rect">
            <a:avLst/>
          </a:prstGeom>
        </p:spPr>
      </p:pic>
      <p:sp>
        <p:nvSpPr>
          <p:cNvPr id="5" name="Titel 4"/>
          <p:cNvSpPr>
            <a:spLocks noGrp="1"/>
          </p:cNvSpPr>
          <p:nvPr>
            <p:ph type="title"/>
          </p:nvPr>
        </p:nvSpPr>
        <p:spPr>
          <a:xfrm>
            <a:off x="7208963" y="0"/>
            <a:ext cx="4983037" cy="6857999"/>
          </a:xfrm>
        </p:spPr>
        <p:txBody>
          <a:bodyPr>
            <a:noAutofit/>
          </a:bodyPr>
          <a:lstStyle/>
          <a:p>
            <a:pPr algn="ctr"/>
            <a:r>
              <a:rPr lang="nl-NL" sz="3600" dirty="0">
                <a:solidFill>
                  <a:srgbClr val="00153E"/>
                </a:solidFill>
                <a:latin typeface="Comic Sans MS" panose="030F0702030302020204" pitchFamily="66" charset="0"/>
              </a:rPr>
              <a:t>De kracht van het volhardend gebed zien we bij Mozes, </a:t>
            </a:r>
            <a:r>
              <a:rPr lang="nl-NL" sz="3600" dirty="0" err="1">
                <a:solidFill>
                  <a:srgbClr val="00153E"/>
                </a:solidFill>
                <a:latin typeface="Comic Sans MS" panose="030F0702030302020204" pitchFamily="66" charset="0"/>
              </a:rPr>
              <a:t>Aäron</a:t>
            </a:r>
            <a:r>
              <a:rPr lang="nl-NL" sz="3600" dirty="0">
                <a:solidFill>
                  <a:srgbClr val="00153E"/>
                </a:solidFill>
                <a:latin typeface="Comic Sans MS" panose="030F0702030302020204" pitchFamily="66" charset="0"/>
              </a:rPr>
              <a:t> en </a:t>
            </a:r>
            <a:r>
              <a:rPr lang="nl-NL" sz="3600" dirty="0" err="1">
                <a:solidFill>
                  <a:srgbClr val="00153E"/>
                </a:solidFill>
                <a:latin typeface="Comic Sans MS" panose="030F0702030302020204" pitchFamily="66" charset="0"/>
              </a:rPr>
              <a:t>Hur</a:t>
            </a:r>
            <a:r>
              <a:rPr lang="nl-NL" sz="3600" dirty="0">
                <a:solidFill>
                  <a:srgbClr val="00153E"/>
                </a:solidFill>
                <a:latin typeface="Comic Sans MS" panose="030F0702030302020204" pitchFamily="66" charset="0"/>
              </a:rPr>
              <a:t>.</a:t>
            </a:r>
            <a:br>
              <a:rPr lang="nl-NL" sz="3600" dirty="0">
                <a:solidFill>
                  <a:srgbClr val="00153E"/>
                </a:solidFill>
                <a:latin typeface="Comic Sans MS" panose="030F0702030302020204" pitchFamily="66" charset="0"/>
              </a:rPr>
            </a:br>
            <a:br>
              <a:rPr lang="nl-NL" sz="800" b="1" dirty="0">
                <a:solidFill>
                  <a:srgbClr val="002060"/>
                </a:solidFill>
                <a:latin typeface="Comic Sans MS" panose="030F0702030302020204" pitchFamily="66" charset="0"/>
              </a:rPr>
            </a:br>
            <a:r>
              <a:rPr lang="nl-NL" sz="3600" dirty="0">
                <a:latin typeface="Comic Sans MS" panose="030F0702030302020204" pitchFamily="66" charset="0"/>
              </a:rPr>
              <a:t>Bid met elkaar om te kunnen overwinnen in de geestelijke strijd. </a:t>
            </a:r>
            <a:br>
              <a:rPr lang="nl-NL" sz="3600" dirty="0">
                <a:latin typeface="Comic Sans MS" panose="030F0702030302020204" pitchFamily="66" charset="0"/>
              </a:rPr>
            </a:br>
            <a:br>
              <a:rPr lang="nl-NL" sz="800" dirty="0">
                <a:latin typeface="Comic Sans MS" panose="030F0702030302020204" pitchFamily="66" charset="0"/>
              </a:rPr>
            </a:br>
            <a:r>
              <a:rPr lang="nl-NL" sz="3600" dirty="0">
                <a:solidFill>
                  <a:srgbClr val="500000"/>
                </a:solidFill>
                <a:latin typeface="Comic Sans MS" panose="030F0702030302020204" pitchFamily="66" charset="0"/>
              </a:rPr>
              <a:t>Waar twee of drie in de Naam van Jezus iets verlangen, is er de belofte van verhoring.</a:t>
            </a:r>
            <a:br>
              <a:rPr lang="nl-NL" sz="3600" dirty="0">
                <a:solidFill>
                  <a:srgbClr val="500000"/>
                </a:solidFill>
                <a:latin typeface="Comic Sans MS" panose="030F0702030302020204" pitchFamily="66" charset="0"/>
              </a:rPr>
            </a:br>
            <a:br>
              <a:rPr lang="nl-NL" sz="800" dirty="0">
                <a:solidFill>
                  <a:srgbClr val="500000"/>
                </a:solidFill>
                <a:latin typeface="Comic Sans MS" panose="030F0702030302020204" pitchFamily="66" charset="0"/>
              </a:rPr>
            </a:br>
            <a:r>
              <a:rPr lang="nl-NL" sz="2800" dirty="0">
                <a:solidFill>
                  <a:srgbClr val="500000"/>
                </a:solidFill>
                <a:latin typeface="Comic Sans MS" panose="030F0702030302020204" pitchFamily="66" charset="0"/>
              </a:rPr>
              <a:t>(Matth. 18:19-20)</a:t>
            </a:r>
            <a:r>
              <a:rPr lang="nl-NL" sz="2800" dirty="0">
                <a:solidFill>
                  <a:srgbClr val="580000"/>
                </a:solidFill>
                <a:latin typeface="Comic Sans MS" panose="030F0702030302020204" pitchFamily="66" charset="0"/>
              </a:rPr>
              <a:t>  </a:t>
            </a:r>
          </a:p>
        </p:txBody>
      </p:sp>
    </p:spTree>
    <p:extLst>
      <p:ext uri="{BB962C8B-B14F-4D97-AF65-F5344CB8AC3E}">
        <p14:creationId xmlns:p14="http://schemas.microsoft.com/office/powerpoint/2010/main" val="401122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6857999"/>
          </a:xfrm>
        </p:spPr>
        <p:txBody>
          <a:bodyPr>
            <a:normAutofit fontScale="90000"/>
          </a:bodyPr>
          <a:lstStyle/>
          <a:p>
            <a:pPr algn="ctr" fontAlgn="base"/>
            <a:r>
              <a:rPr lang="nl-NL" sz="4000" dirty="0">
                <a:solidFill>
                  <a:srgbClr val="00194C"/>
                </a:solidFill>
                <a:latin typeface="Comic Sans MS" panose="030F0702030302020204" pitchFamily="66" charset="0"/>
              </a:rPr>
              <a:t>In Deut.25:18 zegt Mozes, dat </a:t>
            </a:r>
            <a:r>
              <a:rPr lang="nl-NL" sz="4000" dirty="0" err="1">
                <a:solidFill>
                  <a:srgbClr val="00194C"/>
                </a:solidFill>
                <a:latin typeface="Comic Sans MS" panose="030F0702030302020204" pitchFamily="66" charset="0"/>
              </a:rPr>
              <a:t>Amalek</a:t>
            </a:r>
            <a:r>
              <a:rPr lang="nl-NL" sz="4000" dirty="0">
                <a:solidFill>
                  <a:srgbClr val="00194C"/>
                </a:solidFill>
                <a:latin typeface="Comic Sans MS" panose="030F0702030302020204" pitchFamily="66" charset="0"/>
              </a:rPr>
              <a:t> daar de</a:t>
            </a:r>
            <a:br>
              <a:rPr lang="nl-NL" sz="4000" dirty="0">
                <a:solidFill>
                  <a:srgbClr val="00194C"/>
                </a:solidFill>
                <a:latin typeface="Comic Sans MS" panose="030F0702030302020204" pitchFamily="66" charset="0"/>
              </a:rPr>
            </a:br>
            <a:r>
              <a:rPr lang="nl-NL" sz="4000" dirty="0">
                <a:solidFill>
                  <a:srgbClr val="00194C"/>
                </a:solidFill>
                <a:latin typeface="Comic Sans MS" panose="030F0702030302020204" pitchFamily="66" charset="0"/>
              </a:rPr>
              <a:t> zwakke mensen versloeg, die moe en uitgeput waren </a:t>
            </a:r>
            <a:br>
              <a:rPr lang="nl-NL" sz="4000" dirty="0">
                <a:solidFill>
                  <a:srgbClr val="00194C"/>
                </a:solidFill>
                <a:latin typeface="Comic Sans MS" panose="030F0702030302020204" pitchFamily="66" charset="0"/>
              </a:rPr>
            </a:br>
            <a:r>
              <a:rPr lang="nl-NL" sz="4000" dirty="0">
                <a:solidFill>
                  <a:srgbClr val="00194C"/>
                </a:solidFill>
                <a:latin typeface="Comic Sans MS" panose="030F0702030302020204" pitchFamily="66" charset="0"/>
              </a:rPr>
              <a:t>en achteraan liepen. Er wordt vertaald dat </a:t>
            </a:r>
            <a:r>
              <a:rPr lang="nl-NL" sz="4000" dirty="0" err="1">
                <a:solidFill>
                  <a:srgbClr val="00194C"/>
                </a:solidFill>
                <a:latin typeface="Comic Sans MS" panose="030F0702030302020204" pitchFamily="66" charset="0"/>
              </a:rPr>
              <a:t>Amalek</a:t>
            </a:r>
            <a:r>
              <a:rPr lang="nl-NL" sz="4000" dirty="0">
                <a:solidFill>
                  <a:srgbClr val="00194C"/>
                </a:solidFill>
                <a:latin typeface="Comic Sans MS" panose="030F0702030302020204" pitchFamily="66" charset="0"/>
              </a:rPr>
              <a:t> </a:t>
            </a:r>
            <a:br>
              <a:rPr lang="nl-NL" sz="4000" dirty="0">
                <a:solidFill>
                  <a:srgbClr val="00194C"/>
                </a:solidFill>
                <a:latin typeface="Comic Sans MS" panose="030F0702030302020204" pitchFamily="66" charset="0"/>
              </a:rPr>
            </a:br>
            <a:r>
              <a:rPr lang="nl-NL" sz="4000" dirty="0">
                <a:solidFill>
                  <a:srgbClr val="00194C"/>
                </a:solidFill>
                <a:latin typeface="Comic Sans MS" panose="030F0702030302020204" pitchFamily="66" charset="0"/>
              </a:rPr>
              <a:t>de achterhoede afsneed.</a:t>
            </a:r>
            <a:br>
              <a:rPr lang="nl-NL" sz="4000" dirty="0">
                <a:solidFill>
                  <a:srgbClr val="00194C"/>
                </a:solidFill>
                <a:latin typeface="Comic Sans MS" panose="030F0702030302020204" pitchFamily="66" charset="0"/>
              </a:rPr>
            </a:br>
            <a:r>
              <a:rPr lang="nl-NL" sz="4000" dirty="0">
                <a:solidFill>
                  <a:srgbClr val="420000"/>
                </a:solidFill>
                <a:latin typeface="Comic Sans MS" panose="030F0702030302020204" pitchFamily="66" charset="0"/>
              </a:rPr>
              <a:t>Zij die achterop raakten, waren weerloos.</a:t>
            </a:r>
            <a:br>
              <a:rPr lang="nl-NL" sz="4000" dirty="0">
                <a:solidFill>
                  <a:srgbClr val="420000"/>
                </a:solidFill>
                <a:latin typeface="Comic Sans MS" panose="030F0702030302020204" pitchFamily="66" charset="0"/>
              </a:rPr>
            </a:br>
            <a:br>
              <a:rPr lang="nl-NL" sz="800" dirty="0">
                <a:latin typeface="Comic Sans MS" panose="030F0702030302020204" pitchFamily="66" charset="0"/>
              </a:rPr>
            </a:br>
            <a:br>
              <a:rPr lang="nl-NL" sz="800" dirty="0">
                <a:latin typeface="Comic Sans MS" panose="030F0702030302020204" pitchFamily="66" charset="0"/>
              </a:rPr>
            </a:br>
            <a:r>
              <a:rPr lang="nl-NL" sz="4000" dirty="0">
                <a:latin typeface="Comic Sans MS" panose="030F0702030302020204" pitchFamily="66" charset="0"/>
              </a:rPr>
              <a:t>Het spreekwoord van satan is: ‘Verdeel en heers!’ Hij heet ook </a:t>
            </a:r>
            <a:r>
              <a:rPr lang="nl-NL" sz="4000" dirty="0" err="1">
                <a:latin typeface="Comic Sans MS" panose="030F0702030302020204" pitchFamily="66" charset="0"/>
              </a:rPr>
              <a:t>Diabolos</a:t>
            </a:r>
            <a:r>
              <a:rPr lang="nl-NL" sz="4000" dirty="0">
                <a:latin typeface="Comic Sans MS" panose="030F0702030302020204" pitchFamily="66" charset="0"/>
              </a:rPr>
              <a:t>: ‘Hij die uiteen werpt’, die ergens iets doorheen gooit, verdeeldheid en chaos veroorzaakt. </a:t>
            </a:r>
            <a:br>
              <a:rPr lang="nl-NL" sz="4000" dirty="0">
                <a:latin typeface="Comic Sans MS" panose="030F0702030302020204" pitchFamily="66" charset="0"/>
              </a:rPr>
            </a:br>
            <a:br>
              <a:rPr lang="nl-NL" sz="800" dirty="0">
                <a:latin typeface="Comic Sans MS" panose="030F0702030302020204" pitchFamily="66" charset="0"/>
              </a:rPr>
            </a:br>
            <a:br>
              <a:rPr lang="nl-NL" sz="800" dirty="0">
                <a:latin typeface="Comic Sans MS" panose="030F0702030302020204" pitchFamily="66" charset="0"/>
              </a:rPr>
            </a:br>
            <a:r>
              <a:rPr lang="nl-NL" sz="4000" b="1" dirty="0">
                <a:solidFill>
                  <a:srgbClr val="420000"/>
                </a:solidFill>
                <a:latin typeface="Comic Sans MS" panose="030F0702030302020204" pitchFamily="66" charset="0"/>
              </a:rPr>
              <a:t>Het is gevaarlijk als je geïsoleerd raakt in de geestelijke strijd. </a:t>
            </a:r>
            <a:br>
              <a:rPr lang="nl-NL" sz="800" b="1" dirty="0">
                <a:latin typeface="Comic Sans MS" panose="030F0702030302020204" pitchFamily="66" charset="0"/>
              </a:rPr>
            </a:br>
            <a:br>
              <a:rPr lang="nl-NL" sz="800" dirty="0">
                <a:latin typeface="Comic Sans MS" panose="030F0702030302020204" pitchFamily="66" charset="0"/>
              </a:rPr>
            </a:br>
            <a:r>
              <a:rPr lang="nl-NL" sz="4000" b="1" dirty="0">
                <a:solidFill>
                  <a:srgbClr val="00153E"/>
                </a:solidFill>
                <a:latin typeface="Comic Sans MS" panose="030F0702030302020204" pitchFamily="66" charset="0"/>
              </a:rPr>
              <a:t>Blijf daarom biddend bij elkaar </a:t>
            </a:r>
            <a:br>
              <a:rPr lang="nl-NL" sz="4000" b="1" dirty="0">
                <a:solidFill>
                  <a:srgbClr val="00153E"/>
                </a:solidFill>
                <a:latin typeface="Comic Sans MS" panose="030F0702030302020204" pitchFamily="66" charset="0"/>
              </a:rPr>
            </a:br>
            <a:r>
              <a:rPr lang="nl-NL" sz="4000" b="1" dirty="0">
                <a:solidFill>
                  <a:srgbClr val="00153E"/>
                </a:solidFill>
                <a:latin typeface="Comic Sans MS" panose="030F0702030302020204" pitchFamily="66" charset="0"/>
              </a:rPr>
              <a:t>in de Naam van Jezus. </a:t>
            </a:r>
          </a:p>
        </p:txBody>
      </p:sp>
    </p:spTree>
    <p:extLst>
      <p:ext uri="{BB962C8B-B14F-4D97-AF65-F5344CB8AC3E}">
        <p14:creationId xmlns:p14="http://schemas.microsoft.com/office/powerpoint/2010/main" val="2091388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06552" y="0"/>
            <a:ext cx="2985448" cy="6858000"/>
          </a:xfrm>
        </p:spPr>
        <p:txBody>
          <a:bodyPr>
            <a:normAutofit fontScale="90000"/>
          </a:bodyPr>
          <a:lstStyle/>
          <a:p>
            <a:pPr algn="ctr"/>
            <a:r>
              <a:rPr lang="nl-NL" sz="3800" dirty="0" err="1">
                <a:solidFill>
                  <a:srgbClr val="2F1444"/>
                </a:solidFill>
                <a:latin typeface="Comic Sans MS" panose="030F0702030302020204" pitchFamily="66" charset="0"/>
              </a:rPr>
              <a:t>Aäron</a:t>
            </a:r>
            <a:r>
              <a:rPr lang="nl-NL" sz="3800" dirty="0">
                <a:solidFill>
                  <a:srgbClr val="2F1444"/>
                </a:solidFill>
                <a:latin typeface="Comic Sans MS" panose="030F0702030302020204" pitchFamily="66" charset="0"/>
              </a:rPr>
              <a:t> en </a:t>
            </a:r>
            <a:r>
              <a:rPr lang="nl-NL" sz="3800" dirty="0" err="1">
                <a:solidFill>
                  <a:srgbClr val="2F1444"/>
                </a:solidFill>
                <a:latin typeface="Comic Sans MS" panose="030F0702030302020204" pitchFamily="66" charset="0"/>
              </a:rPr>
              <a:t>Hur</a:t>
            </a:r>
            <a:r>
              <a:rPr lang="nl-NL" sz="3800" dirty="0">
                <a:solidFill>
                  <a:srgbClr val="2F1444"/>
                </a:solidFill>
                <a:latin typeface="Comic Sans MS" panose="030F0702030302020204" pitchFamily="66" charset="0"/>
              </a:rPr>
              <a:t> </a:t>
            </a:r>
            <a:r>
              <a:rPr lang="nl-NL" sz="3600" dirty="0">
                <a:solidFill>
                  <a:srgbClr val="2F1444"/>
                </a:solidFill>
                <a:latin typeface="Comic Sans MS" panose="030F0702030302020204" pitchFamily="66" charset="0"/>
              </a:rPr>
              <a:t>ondersteunden</a:t>
            </a:r>
            <a:r>
              <a:rPr lang="nl-NL" sz="3800" dirty="0">
                <a:solidFill>
                  <a:srgbClr val="2F1444"/>
                </a:solidFill>
                <a:latin typeface="Comic Sans MS" panose="030F0702030302020204" pitchFamily="66" charset="0"/>
              </a:rPr>
              <a:t> zijn handen… </a:t>
            </a:r>
            <a:br>
              <a:rPr lang="nl-NL" sz="3800" b="1" dirty="0">
                <a:solidFill>
                  <a:srgbClr val="2F1444"/>
                </a:solidFill>
                <a:latin typeface="Comic Sans MS" panose="030F0702030302020204" pitchFamily="66" charset="0"/>
              </a:rPr>
            </a:br>
            <a:br>
              <a:rPr lang="nl-NL" sz="800" b="1" dirty="0">
                <a:solidFill>
                  <a:srgbClr val="2F1444"/>
                </a:solidFill>
                <a:latin typeface="Comic Sans MS" panose="030F0702030302020204" pitchFamily="66" charset="0"/>
              </a:rPr>
            </a:br>
            <a:br>
              <a:rPr lang="nl-NL" sz="800" b="1" dirty="0">
                <a:solidFill>
                  <a:srgbClr val="2F1444"/>
                </a:solidFill>
                <a:latin typeface="Comic Sans MS" panose="030F0702030302020204" pitchFamily="66" charset="0"/>
              </a:rPr>
            </a:br>
            <a:r>
              <a:rPr lang="nl-NL" sz="3800" dirty="0">
                <a:solidFill>
                  <a:srgbClr val="000D26"/>
                </a:solidFill>
                <a:latin typeface="Comic Sans MS" panose="030F0702030302020204" pitchFamily="66" charset="0"/>
              </a:rPr>
              <a:t>Zo bleven de handen van Mozes onbeweeglijk</a:t>
            </a:r>
            <a:br>
              <a:rPr lang="nl-NL" sz="3800" dirty="0">
                <a:solidFill>
                  <a:srgbClr val="000D26"/>
                </a:solidFill>
                <a:latin typeface="Comic Sans MS" panose="030F0702030302020204" pitchFamily="66" charset="0"/>
              </a:rPr>
            </a:br>
            <a:r>
              <a:rPr lang="nl-NL" sz="3800" dirty="0">
                <a:solidFill>
                  <a:srgbClr val="000D26"/>
                </a:solidFill>
                <a:latin typeface="Comic Sans MS" panose="030F0702030302020204" pitchFamily="66" charset="0"/>
              </a:rPr>
              <a:t>totdat de zon onderging.</a:t>
            </a:r>
            <a:br>
              <a:rPr lang="nl-NL" sz="3800" dirty="0">
                <a:latin typeface="Comic Sans MS" panose="030F0702030302020204" pitchFamily="66" charset="0"/>
              </a:rPr>
            </a:br>
            <a:br>
              <a:rPr lang="nl-NL" sz="800" b="1" dirty="0">
                <a:latin typeface="Comic Sans MS" panose="030F0702030302020204" pitchFamily="66" charset="0"/>
              </a:rPr>
            </a:br>
            <a:br>
              <a:rPr lang="nl-NL" sz="800" b="1" dirty="0">
                <a:latin typeface="Comic Sans MS" panose="030F0702030302020204" pitchFamily="66" charset="0"/>
              </a:rPr>
            </a:br>
            <a:r>
              <a:rPr lang="nl-NL" sz="3800" dirty="0">
                <a:solidFill>
                  <a:srgbClr val="3E0000"/>
                </a:solidFill>
                <a:latin typeface="Comic Sans MS" panose="030F0702030302020204" pitchFamily="66" charset="0"/>
              </a:rPr>
              <a:t>Zo overwon Jozua </a:t>
            </a:r>
            <a:r>
              <a:rPr lang="nl-NL" sz="3800" dirty="0" err="1">
                <a:solidFill>
                  <a:srgbClr val="3E0000"/>
                </a:solidFill>
                <a:latin typeface="Comic Sans MS" panose="030F0702030302020204" pitchFamily="66" charset="0"/>
              </a:rPr>
              <a:t>Amalek</a:t>
            </a:r>
            <a:r>
              <a:rPr lang="nl-NL" sz="3800" dirty="0">
                <a:solidFill>
                  <a:srgbClr val="3E0000"/>
                </a:solidFill>
                <a:latin typeface="Comic Sans MS" panose="030F0702030302020204" pitchFamily="66" charset="0"/>
              </a:rPr>
              <a:t>.</a:t>
            </a:r>
            <a:br>
              <a:rPr lang="nl-NL" sz="3800" dirty="0">
                <a:solidFill>
                  <a:srgbClr val="3E0000"/>
                </a:solidFill>
                <a:latin typeface="Comic Sans MS" panose="030F0702030302020204" pitchFamily="66" charset="0"/>
              </a:rPr>
            </a:br>
            <a:br>
              <a:rPr lang="nl-NL" sz="800" b="1" dirty="0">
                <a:latin typeface="Comic Sans MS" panose="030F0702030302020204" pitchFamily="66" charset="0"/>
              </a:rPr>
            </a:br>
            <a:r>
              <a:rPr lang="nl-NL" sz="2400" b="1" dirty="0">
                <a:latin typeface="Comic Sans MS" panose="030F0702030302020204" pitchFamily="66" charset="0"/>
              </a:rPr>
              <a:t>(Ex. 17:12-13)</a:t>
            </a:r>
          </a:p>
        </p:txBody>
      </p:sp>
      <p:pic>
        <p:nvPicPr>
          <p:cNvPr id="4" name="Afbeelding 3"/>
          <p:cNvPicPr>
            <a:picLocks noChangeAspect="1"/>
          </p:cNvPicPr>
          <p:nvPr/>
        </p:nvPicPr>
        <p:blipFill>
          <a:blip r:embed="rId2"/>
          <a:stretch>
            <a:fillRect/>
          </a:stretch>
        </p:blipFill>
        <p:spPr>
          <a:xfrm>
            <a:off x="0" y="0"/>
            <a:ext cx="9206551" cy="6858000"/>
          </a:xfrm>
          <a:prstGeom prst="rect">
            <a:avLst/>
          </a:prstGeom>
        </p:spPr>
      </p:pic>
    </p:spTree>
    <p:extLst>
      <p:ext uri="{BB962C8B-B14F-4D97-AF65-F5344CB8AC3E}">
        <p14:creationId xmlns:p14="http://schemas.microsoft.com/office/powerpoint/2010/main" val="1362908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6858000"/>
          </a:xfrm>
        </p:spPr>
        <p:txBody>
          <a:bodyPr>
            <a:normAutofit fontScale="90000"/>
          </a:bodyPr>
          <a:lstStyle/>
          <a:p>
            <a:pPr algn="ctr"/>
            <a:r>
              <a:rPr lang="nl-NL" sz="4000" dirty="0">
                <a:solidFill>
                  <a:srgbClr val="00194C"/>
                </a:solidFill>
                <a:latin typeface="Comic Sans MS" panose="030F0702030302020204" pitchFamily="66" charset="0"/>
              </a:rPr>
              <a:t>Door de kracht van God en op het gebed overwon de krijgsoverste Jozua de </a:t>
            </a:r>
            <a:r>
              <a:rPr lang="nl-NL" sz="4000" dirty="0" err="1">
                <a:solidFill>
                  <a:srgbClr val="00194C"/>
                </a:solidFill>
                <a:latin typeface="Comic Sans MS" panose="030F0702030302020204" pitchFamily="66" charset="0"/>
              </a:rPr>
              <a:t>Amalekieten</a:t>
            </a:r>
            <a:r>
              <a:rPr lang="nl-NL" sz="4000" dirty="0">
                <a:solidFill>
                  <a:srgbClr val="00194C"/>
                </a:solidFill>
                <a:latin typeface="Comic Sans MS" panose="030F0702030302020204" pitchFamily="66" charset="0"/>
              </a:rPr>
              <a:t>. </a:t>
            </a:r>
            <a:br>
              <a:rPr lang="nl-NL" sz="4000" dirty="0">
                <a:solidFill>
                  <a:srgbClr val="00194C"/>
                </a:solidFill>
                <a:latin typeface="Comic Sans MS" panose="030F0702030302020204" pitchFamily="66" charset="0"/>
              </a:rPr>
            </a:br>
            <a:br>
              <a:rPr lang="nl-NL" sz="800" b="1" dirty="0">
                <a:solidFill>
                  <a:srgbClr val="00194C"/>
                </a:solidFill>
                <a:latin typeface="Comic Sans MS" panose="030F0702030302020204" pitchFamily="66" charset="0"/>
              </a:rPr>
            </a:br>
            <a:r>
              <a:rPr lang="nl-NL" sz="4000" dirty="0">
                <a:latin typeface="Comic Sans MS" panose="030F0702030302020204" pitchFamily="66" charset="0"/>
              </a:rPr>
              <a:t>Jozua is een type van Jezus. De naam Jozua betekent: ‘God is zijn hulp’ of ’JHWH redt/bevrijdt’.</a:t>
            </a:r>
            <a:br>
              <a:rPr lang="nl-NL" sz="4000" dirty="0">
                <a:latin typeface="Comic Sans MS" panose="030F0702030302020204" pitchFamily="66" charset="0"/>
              </a:rPr>
            </a:br>
            <a:br>
              <a:rPr lang="nl-NL" sz="800" dirty="0">
                <a:latin typeface="Comic Sans MS" panose="030F0702030302020204" pitchFamily="66" charset="0"/>
              </a:rPr>
            </a:br>
            <a:br>
              <a:rPr lang="nl-NL" sz="800" dirty="0">
                <a:latin typeface="Comic Sans MS" panose="030F0702030302020204" pitchFamily="66" charset="0"/>
              </a:rPr>
            </a:br>
            <a:r>
              <a:rPr lang="nl-NL" sz="4000" dirty="0">
                <a:latin typeface="Comic Sans MS" panose="030F0702030302020204" pitchFamily="66" charset="0"/>
              </a:rPr>
              <a:t>In de Septuaginta wordt zijn naam weergegeven met ‘</a:t>
            </a:r>
            <a:r>
              <a:rPr lang="nl-NL" sz="4000" dirty="0" err="1">
                <a:latin typeface="Comic Sans MS" panose="030F0702030302020204" pitchFamily="66" charset="0"/>
              </a:rPr>
              <a:t>Jesous</a:t>
            </a:r>
            <a:r>
              <a:rPr lang="nl-NL" sz="4000" dirty="0">
                <a:latin typeface="Comic Sans MS" panose="030F0702030302020204" pitchFamily="66" charset="0"/>
              </a:rPr>
              <a:t>’, dezelfde naam als ‘Jezus’ in het NT. </a:t>
            </a:r>
            <a:br>
              <a:rPr lang="nl-NL" sz="800" dirty="0">
                <a:latin typeface="Comic Sans MS" panose="030F0702030302020204" pitchFamily="66" charset="0"/>
              </a:rPr>
            </a:br>
            <a:br>
              <a:rPr lang="nl-NL" sz="800" b="1" dirty="0">
                <a:latin typeface="Comic Sans MS" panose="030F0702030302020204" pitchFamily="66" charset="0"/>
              </a:rPr>
            </a:br>
            <a:r>
              <a:rPr lang="nl-NL" sz="4000" b="1" dirty="0">
                <a:solidFill>
                  <a:srgbClr val="00153E"/>
                </a:solidFill>
                <a:latin typeface="Comic Sans MS" panose="030F0702030302020204" pitchFamily="66" charset="0"/>
              </a:rPr>
              <a:t>Door Jezus kunnen we in Gods overwinning staan.</a:t>
            </a:r>
            <a:br>
              <a:rPr lang="nl-NL" sz="800" b="1" dirty="0">
                <a:solidFill>
                  <a:srgbClr val="00153E"/>
                </a:solidFill>
                <a:latin typeface="Comic Sans MS" panose="030F0702030302020204" pitchFamily="66" charset="0"/>
              </a:rPr>
            </a:br>
            <a:br>
              <a:rPr lang="nl-NL" sz="800" b="1" dirty="0">
                <a:latin typeface="Comic Sans MS" panose="030F0702030302020204" pitchFamily="66" charset="0"/>
              </a:rPr>
            </a:br>
            <a:br>
              <a:rPr lang="nl-NL" sz="800" b="1" dirty="0">
                <a:latin typeface="Comic Sans MS" panose="030F0702030302020204" pitchFamily="66" charset="0"/>
              </a:rPr>
            </a:br>
            <a:r>
              <a:rPr lang="nl-NL" sz="4000" dirty="0">
                <a:solidFill>
                  <a:srgbClr val="420000"/>
                </a:solidFill>
                <a:latin typeface="Comic Sans MS" panose="030F0702030302020204" pitchFamily="66" charset="0"/>
              </a:rPr>
              <a:t>Is je geloof al als dat van Mozes en Jozua, </a:t>
            </a:r>
            <a:br>
              <a:rPr lang="nl-NL" sz="4000" dirty="0">
                <a:solidFill>
                  <a:srgbClr val="420000"/>
                </a:solidFill>
                <a:latin typeface="Comic Sans MS" panose="030F0702030302020204" pitchFamily="66" charset="0"/>
              </a:rPr>
            </a:br>
            <a:br>
              <a:rPr lang="nl-NL" sz="800" dirty="0">
                <a:solidFill>
                  <a:srgbClr val="420000"/>
                </a:solidFill>
                <a:latin typeface="Comic Sans MS" panose="030F0702030302020204" pitchFamily="66" charset="0"/>
              </a:rPr>
            </a:br>
            <a:r>
              <a:rPr lang="nl-NL" sz="4000" dirty="0">
                <a:solidFill>
                  <a:srgbClr val="420000"/>
                </a:solidFill>
                <a:latin typeface="Comic Sans MS" panose="030F0702030302020204" pitchFamily="66" charset="0"/>
              </a:rPr>
              <a:t>of ben je nog in een eenzaam isolement </a:t>
            </a:r>
            <a:br>
              <a:rPr lang="nl-NL" sz="4000" dirty="0">
                <a:solidFill>
                  <a:srgbClr val="420000"/>
                </a:solidFill>
                <a:latin typeface="Comic Sans MS" panose="030F0702030302020204" pitchFamily="66" charset="0"/>
              </a:rPr>
            </a:br>
            <a:r>
              <a:rPr lang="nl-NL" sz="4000" dirty="0">
                <a:solidFill>
                  <a:srgbClr val="420000"/>
                </a:solidFill>
                <a:latin typeface="Comic Sans MS" panose="030F0702030302020204" pitchFamily="66" charset="0"/>
              </a:rPr>
              <a:t>aan het worstelen</a:t>
            </a:r>
            <a:br>
              <a:rPr lang="nl-NL" sz="4000" dirty="0">
                <a:solidFill>
                  <a:srgbClr val="420000"/>
                </a:solidFill>
                <a:latin typeface="Comic Sans MS" panose="030F0702030302020204" pitchFamily="66" charset="0"/>
              </a:rPr>
            </a:br>
            <a:r>
              <a:rPr lang="nl-NL" sz="4000" dirty="0">
                <a:solidFill>
                  <a:srgbClr val="420000"/>
                </a:solidFill>
                <a:latin typeface="Comic Sans MS" panose="030F0702030302020204" pitchFamily="66" charset="0"/>
              </a:rPr>
              <a:t> met de geestelijke aanvallen in de achterhoede?</a:t>
            </a:r>
          </a:p>
        </p:txBody>
      </p:sp>
    </p:spTree>
    <p:extLst>
      <p:ext uri="{BB962C8B-B14F-4D97-AF65-F5344CB8AC3E}">
        <p14:creationId xmlns:p14="http://schemas.microsoft.com/office/powerpoint/2010/main" val="148601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38948" y="0"/>
            <a:ext cx="3953052" cy="6858000"/>
          </a:xfrm>
        </p:spPr>
        <p:txBody>
          <a:bodyPr>
            <a:noAutofit/>
          </a:bodyPr>
          <a:lstStyle/>
          <a:p>
            <a:pPr algn="ctr"/>
            <a:r>
              <a:rPr lang="nl-NL" sz="3400" dirty="0">
                <a:solidFill>
                  <a:srgbClr val="544000"/>
                </a:solidFill>
                <a:latin typeface="Comic Sans MS" panose="030F0702030302020204" pitchFamily="66" charset="0"/>
              </a:rPr>
              <a:t>Opheffen van handen ziet in de Bijbel op bidden. </a:t>
            </a:r>
            <a:br>
              <a:rPr lang="nl-NL" sz="3400" dirty="0">
                <a:latin typeface="Comic Sans MS" panose="030F0702030302020204" pitchFamily="66" charset="0"/>
              </a:rPr>
            </a:br>
            <a:br>
              <a:rPr lang="nl-NL" sz="800" dirty="0">
                <a:latin typeface="Comic Sans MS" panose="030F0702030302020204" pitchFamily="66" charset="0"/>
              </a:rPr>
            </a:br>
            <a:br>
              <a:rPr lang="nl-NL" sz="800" dirty="0">
                <a:latin typeface="Comic Sans MS" panose="030F0702030302020204" pitchFamily="66" charset="0"/>
              </a:rPr>
            </a:br>
            <a:r>
              <a:rPr lang="nl-NL" sz="3400" dirty="0">
                <a:solidFill>
                  <a:srgbClr val="2F1444"/>
                </a:solidFill>
                <a:latin typeface="Comic Sans MS" panose="030F0702030302020204" pitchFamily="66" charset="0"/>
              </a:rPr>
              <a:t>In de grondtekst </a:t>
            </a:r>
            <a:br>
              <a:rPr lang="nl-NL" sz="3400" dirty="0">
                <a:solidFill>
                  <a:srgbClr val="2F1444"/>
                </a:solidFill>
                <a:latin typeface="Comic Sans MS" panose="030F0702030302020204" pitchFamily="66" charset="0"/>
              </a:rPr>
            </a:br>
            <a:r>
              <a:rPr lang="nl-NL" sz="3400" dirty="0">
                <a:solidFill>
                  <a:srgbClr val="2F1444"/>
                </a:solidFill>
                <a:latin typeface="Comic Sans MS" panose="030F0702030302020204" pitchFamily="66" charset="0"/>
              </a:rPr>
              <a:t>zit hier ook: ‘machtig zijn en triomferen’. </a:t>
            </a:r>
            <a:br>
              <a:rPr lang="nl-NL" sz="3400" b="1" dirty="0">
                <a:latin typeface="Comic Sans MS" panose="030F0702030302020204" pitchFamily="66" charset="0"/>
              </a:rPr>
            </a:br>
            <a:br>
              <a:rPr lang="nl-NL" sz="800" b="1" dirty="0">
                <a:latin typeface="Comic Sans MS" panose="030F0702030302020204" pitchFamily="66" charset="0"/>
              </a:rPr>
            </a:br>
            <a:r>
              <a:rPr lang="nl-NL" sz="3600" dirty="0">
                <a:latin typeface="Comic Sans MS" panose="030F0702030302020204" pitchFamily="66" charset="0"/>
              </a:rPr>
              <a:t>Door dit te doen proclameert </a:t>
            </a:r>
            <a:br>
              <a:rPr lang="nl-NL" sz="3600" dirty="0">
                <a:latin typeface="Comic Sans MS" panose="030F0702030302020204" pitchFamily="66" charset="0"/>
              </a:rPr>
            </a:br>
            <a:r>
              <a:rPr lang="nl-NL" sz="3600" dirty="0">
                <a:latin typeface="Comic Sans MS" panose="030F0702030302020204" pitchFamily="66" charset="0"/>
              </a:rPr>
              <a:t>Mozes hier Gods macht, waardoor de vijand wordt  overwonnen.</a:t>
            </a:r>
          </a:p>
        </p:txBody>
      </p:sp>
      <p:pic>
        <p:nvPicPr>
          <p:cNvPr id="3" name="Afbeelding 2"/>
          <p:cNvPicPr>
            <a:picLocks noChangeAspect="1"/>
          </p:cNvPicPr>
          <p:nvPr/>
        </p:nvPicPr>
        <p:blipFill>
          <a:blip r:embed="rId2"/>
          <a:stretch>
            <a:fillRect/>
          </a:stretch>
        </p:blipFill>
        <p:spPr>
          <a:xfrm>
            <a:off x="-1" y="0"/>
            <a:ext cx="8238949" cy="6858000"/>
          </a:xfrm>
          <a:prstGeom prst="rect">
            <a:avLst/>
          </a:prstGeom>
        </p:spPr>
      </p:pic>
    </p:spTree>
    <p:extLst>
      <p:ext uri="{BB962C8B-B14F-4D97-AF65-F5344CB8AC3E}">
        <p14:creationId xmlns:p14="http://schemas.microsoft.com/office/powerpoint/2010/main" val="303457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44944" y="0"/>
            <a:ext cx="3547056" cy="6858000"/>
          </a:xfrm>
        </p:spPr>
        <p:txBody>
          <a:bodyPr>
            <a:normAutofit/>
          </a:bodyPr>
          <a:lstStyle/>
          <a:p>
            <a:pPr algn="ctr"/>
            <a:r>
              <a:rPr lang="nl-NL" sz="3600" dirty="0">
                <a:latin typeface="Comic Sans MS" panose="030F0702030302020204" pitchFamily="66" charset="0"/>
              </a:rPr>
              <a:t>In het Engels is hier vertaald bij vers 16: </a:t>
            </a:r>
            <a:br>
              <a:rPr lang="nl-NL" sz="3600" dirty="0">
                <a:latin typeface="Comic Sans MS" panose="030F0702030302020204" pitchFamily="66" charset="0"/>
              </a:rPr>
            </a:br>
            <a:br>
              <a:rPr lang="nl-NL" sz="800" b="1" dirty="0">
                <a:latin typeface="Comic Sans MS" panose="030F0702030302020204" pitchFamily="66" charset="0"/>
              </a:rPr>
            </a:br>
            <a:br>
              <a:rPr lang="nl-NL" sz="800" b="1" dirty="0">
                <a:latin typeface="Comic Sans MS" panose="030F0702030302020204" pitchFamily="66" charset="0"/>
              </a:rPr>
            </a:br>
            <a:r>
              <a:rPr lang="nl-NL" sz="3600" dirty="0">
                <a:solidFill>
                  <a:srgbClr val="540000"/>
                </a:solidFill>
                <a:latin typeface="Comic Sans MS" panose="030F0702030302020204" pitchFamily="66" charset="0"/>
              </a:rPr>
              <a:t>‘For hands </a:t>
            </a:r>
            <a:r>
              <a:rPr lang="nl-NL" sz="3600" dirty="0" err="1">
                <a:solidFill>
                  <a:srgbClr val="540000"/>
                </a:solidFill>
                <a:latin typeface="Comic Sans MS" panose="030F0702030302020204" pitchFamily="66" charset="0"/>
              </a:rPr>
              <a:t>were</a:t>
            </a:r>
            <a:r>
              <a:rPr lang="nl-NL" sz="3600" dirty="0">
                <a:solidFill>
                  <a:srgbClr val="540000"/>
                </a:solidFill>
                <a:latin typeface="Comic Sans MS" panose="030F0702030302020204" pitchFamily="66" charset="0"/>
              </a:rPr>
              <a:t> </a:t>
            </a:r>
            <a:r>
              <a:rPr lang="nl-NL" sz="3600" dirty="0" err="1">
                <a:solidFill>
                  <a:srgbClr val="540000"/>
                </a:solidFill>
                <a:latin typeface="Comic Sans MS" panose="030F0702030302020204" pitchFamily="66" charset="0"/>
              </a:rPr>
              <a:t>lifted</a:t>
            </a:r>
            <a:r>
              <a:rPr lang="nl-NL" sz="3600" dirty="0">
                <a:solidFill>
                  <a:srgbClr val="540000"/>
                </a:solidFill>
                <a:latin typeface="Comic Sans MS" panose="030F0702030302020204" pitchFamily="66" charset="0"/>
              </a:rPr>
              <a:t> up </a:t>
            </a:r>
            <a:r>
              <a:rPr lang="nl-NL" sz="3600" dirty="0" err="1">
                <a:solidFill>
                  <a:srgbClr val="540000"/>
                </a:solidFill>
                <a:latin typeface="Comic Sans MS" panose="030F0702030302020204" pitchFamily="66" charset="0"/>
              </a:rPr>
              <a:t>to</a:t>
            </a:r>
            <a:r>
              <a:rPr lang="nl-NL" sz="3600" dirty="0">
                <a:solidFill>
                  <a:srgbClr val="540000"/>
                </a:solidFill>
                <a:latin typeface="Comic Sans MS" panose="030F0702030302020204" pitchFamily="66" charset="0"/>
              </a:rPr>
              <a:t> </a:t>
            </a:r>
            <a:r>
              <a:rPr lang="nl-NL" sz="3600" dirty="0" err="1">
                <a:solidFill>
                  <a:srgbClr val="540000"/>
                </a:solidFill>
                <a:latin typeface="Comic Sans MS" panose="030F0702030302020204" pitchFamily="66" charset="0"/>
              </a:rPr>
              <a:t>the</a:t>
            </a:r>
            <a:r>
              <a:rPr lang="nl-NL" sz="3600" dirty="0">
                <a:solidFill>
                  <a:srgbClr val="540000"/>
                </a:solidFill>
                <a:latin typeface="Comic Sans MS" panose="030F0702030302020204" pitchFamily="66" charset="0"/>
              </a:rPr>
              <a:t> </a:t>
            </a:r>
            <a:r>
              <a:rPr lang="nl-NL" sz="3600" dirty="0" err="1">
                <a:solidFill>
                  <a:srgbClr val="540000"/>
                </a:solidFill>
                <a:latin typeface="Comic Sans MS" panose="030F0702030302020204" pitchFamily="66" charset="0"/>
              </a:rPr>
              <a:t>throne</a:t>
            </a:r>
            <a:r>
              <a:rPr lang="nl-NL" sz="3600" dirty="0">
                <a:solidFill>
                  <a:srgbClr val="540000"/>
                </a:solidFill>
                <a:latin typeface="Comic Sans MS" panose="030F0702030302020204" pitchFamily="66" charset="0"/>
              </a:rPr>
              <a:t> of </a:t>
            </a:r>
            <a:r>
              <a:rPr lang="nl-NL" sz="3600" dirty="0" err="1">
                <a:solidFill>
                  <a:srgbClr val="540000"/>
                </a:solidFill>
                <a:latin typeface="Comic Sans MS" panose="030F0702030302020204" pitchFamily="66" charset="0"/>
              </a:rPr>
              <a:t>the</a:t>
            </a:r>
            <a:r>
              <a:rPr lang="nl-NL" sz="3600" dirty="0">
                <a:solidFill>
                  <a:srgbClr val="540000"/>
                </a:solidFill>
                <a:latin typeface="Comic Sans MS" panose="030F0702030302020204" pitchFamily="66" charset="0"/>
              </a:rPr>
              <a:t> Lord. </a:t>
            </a:r>
            <a:br>
              <a:rPr lang="nl-NL" sz="3600" dirty="0">
                <a:solidFill>
                  <a:srgbClr val="540000"/>
                </a:solidFill>
                <a:latin typeface="Comic Sans MS" panose="030F0702030302020204" pitchFamily="66" charset="0"/>
              </a:rPr>
            </a:br>
            <a:r>
              <a:rPr lang="nl-NL" sz="3600" dirty="0">
                <a:solidFill>
                  <a:srgbClr val="540000"/>
                </a:solidFill>
                <a:latin typeface="Comic Sans MS" panose="030F0702030302020204" pitchFamily="66" charset="0"/>
              </a:rPr>
              <a:t>The Lord </a:t>
            </a:r>
            <a:r>
              <a:rPr lang="nl-NL" sz="3600" dirty="0" err="1">
                <a:solidFill>
                  <a:srgbClr val="540000"/>
                </a:solidFill>
                <a:latin typeface="Comic Sans MS" panose="030F0702030302020204" pitchFamily="66" charset="0"/>
              </a:rPr>
              <a:t>will</a:t>
            </a:r>
            <a:r>
              <a:rPr lang="nl-NL" sz="3600" dirty="0">
                <a:solidFill>
                  <a:srgbClr val="540000"/>
                </a:solidFill>
                <a:latin typeface="Comic Sans MS" panose="030F0702030302020204" pitchFamily="66" charset="0"/>
              </a:rPr>
              <a:t> </a:t>
            </a:r>
            <a:r>
              <a:rPr lang="nl-NL" sz="3600" dirty="0" err="1">
                <a:solidFill>
                  <a:srgbClr val="540000"/>
                </a:solidFill>
                <a:latin typeface="Comic Sans MS" panose="030F0702030302020204" pitchFamily="66" charset="0"/>
              </a:rPr>
              <a:t>be</a:t>
            </a:r>
            <a:r>
              <a:rPr lang="nl-NL" sz="3600" dirty="0">
                <a:solidFill>
                  <a:srgbClr val="540000"/>
                </a:solidFill>
                <a:latin typeface="Comic Sans MS" panose="030F0702030302020204" pitchFamily="66" charset="0"/>
              </a:rPr>
              <a:t> at war…’</a:t>
            </a:r>
            <a:br>
              <a:rPr lang="nl-NL" sz="3600" dirty="0">
                <a:solidFill>
                  <a:srgbClr val="540000"/>
                </a:solidFill>
                <a:latin typeface="Comic Sans MS" panose="030F0702030302020204" pitchFamily="66" charset="0"/>
              </a:rPr>
            </a:br>
            <a:br>
              <a:rPr lang="nl-NL" sz="800" b="1" dirty="0">
                <a:solidFill>
                  <a:srgbClr val="540000"/>
                </a:solidFill>
                <a:latin typeface="Comic Sans MS" panose="030F0702030302020204" pitchFamily="66" charset="0"/>
              </a:rPr>
            </a:br>
            <a:r>
              <a:rPr lang="nl-NL" sz="4000" dirty="0">
                <a:solidFill>
                  <a:srgbClr val="001642"/>
                </a:solidFill>
                <a:latin typeface="Comic Sans MS" panose="030F0702030302020204" pitchFamily="66" charset="0"/>
              </a:rPr>
              <a:t>Het is de strijd van de HEER!</a:t>
            </a:r>
          </a:p>
        </p:txBody>
      </p:sp>
      <p:pic>
        <p:nvPicPr>
          <p:cNvPr id="3" name="Afbeelding 2"/>
          <p:cNvPicPr>
            <a:picLocks noChangeAspect="1"/>
          </p:cNvPicPr>
          <p:nvPr/>
        </p:nvPicPr>
        <p:blipFill>
          <a:blip r:embed="rId2"/>
          <a:stretch>
            <a:fillRect/>
          </a:stretch>
        </p:blipFill>
        <p:spPr>
          <a:xfrm>
            <a:off x="0" y="0"/>
            <a:ext cx="8644944" cy="6858000"/>
          </a:xfrm>
          <a:prstGeom prst="rect">
            <a:avLst/>
          </a:prstGeom>
        </p:spPr>
      </p:pic>
    </p:spTree>
    <p:extLst>
      <p:ext uri="{BB962C8B-B14F-4D97-AF65-F5344CB8AC3E}">
        <p14:creationId xmlns:p14="http://schemas.microsoft.com/office/powerpoint/2010/main" val="3545736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88908" y="0"/>
            <a:ext cx="6203092" cy="6858000"/>
          </a:xfrm>
        </p:spPr>
        <p:txBody>
          <a:bodyPr>
            <a:normAutofit fontScale="90000"/>
          </a:bodyPr>
          <a:lstStyle/>
          <a:p>
            <a:pPr algn="ctr"/>
            <a:r>
              <a:rPr lang="nl-NL" sz="3800" dirty="0">
                <a:latin typeface="Comic Sans MS" panose="030F0702030302020204" pitchFamily="66" charset="0"/>
              </a:rPr>
              <a:t>‘In Exodus 14:13-14 had </a:t>
            </a:r>
            <a:br>
              <a:rPr lang="nl-NL" sz="3800" dirty="0">
                <a:latin typeface="Comic Sans MS" panose="030F0702030302020204" pitchFamily="66" charset="0"/>
              </a:rPr>
            </a:br>
            <a:r>
              <a:rPr lang="nl-NL" sz="3800" dirty="0">
                <a:latin typeface="Comic Sans MS" panose="030F0702030302020204" pitchFamily="66" charset="0"/>
              </a:rPr>
              <a:t>Mozes al eerder gezegd: </a:t>
            </a:r>
            <a:br>
              <a:rPr lang="nl-NL" sz="3800" b="1" dirty="0">
                <a:latin typeface="Comic Sans MS" panose="030F0702030302020204" pitchFamily="66" charset="0"/>
              </a:rPr>
            </a:br>
            <a:br>
              <a:rPr lang="nl-NL" sz="800" dirty="0">
                <a:latin typeface="Comic Sans MS" panose="030F0702030302020204" pitchFamily="66" charset="0"/>
              </a:rPr>
            </a:br>
            <a:r>
              <a:rPr lang="nl-NL" sz="4200" dirty="0">
                <a:solidFill>
                  <a:srgbClr val="001642"/>
                </a:solidFill>
                <a:latin typeface="Comic Sans MS" panose="030F0702030302020204" pitchFamily="66" charset="0"/>
              </a:rPr>
              <a:t>‘Wees niet bevreesd, houd stand, zie het heil van de HEERE…’ </a:t>
            </a:r>
            <a:br>
              <a:rPr lang="nl-NL" sz="4200" dirty="0">
                <a:solidFill>
                  <a:srgbClr val="001642"/>
                </a:solidFill>
                <a:latin typeface="Comic Sans MS" panose="030F0702030302020204" pitchFamily="66" charset="0"/>
              </a:rPr>
            </a:br>
            <a:r>
              <a:rPr lang="nl-NL" sz="4200" dirty="0">
                <a:solidFill>
                  <a:srgbClr val="001642"/>
                </a:solidFill>
                <a:latin typeface="Comic Sans MS" panose="030F0702030302020204" pitchFamily="66" charset="0"/>
              </a:rPr>
              <a:t>‘De HEERE zal voor u strijden,</a:t>
            </a:r>
            <a:br>
              <a:rPr lang="nl-NL" sz="4200" dirty="0">
                <a:solidFill>
                  <a:srgbClr val="001642"/>
                </a:solidFill>
                <a:latin typeface="Comic Sans MS" panose="030F0702030302020204" pitchFamily="66" charset="0"/>
              </a:rPr>
            </a:br>
            <a:r>
              <a:rPr lang="nl-NL" sz="4200" dirty="0">
                <a:solidFill>
                  <a:srgbClr val="001642"/>
                </a:solidFill>
                <a:latin typeface="Comic Sans MS" panose="030F0702030302020204" pitchFamily="66" charset="0"/>
              </a:rPr>
              <a:t>en u moet stil zijn’</a:t>
            </a:r>
            <a:br>
              <a:rPr lang="nl-NL" sz="4200" dirty="0">
                <a:solidFill>
                  <a:srgbClr val="001642"/>
                </a:solidFill>
                <a:latin typeface="Comic Sans MS" panose="030F0702030302020204" pitchFamily="66" charset="0"/>
              </a:rPr>
            </a:br>
            <a:br>
              <a:rPr lang="nl-NL" sz="800" b="1" dirty="0">
                <a:latin typeface="Comic Sans MS" panose="030F0702030302020204" pitchFamily="66" charset="0"/>
              </a:rPr>
            </a:br>
            <a:br>
              <a:rPr lang="nl-NL" sz="800" b="1" dirty="0">
                <a:latin typeface="Comic Sans MS" panose="030F0702030302020204" pitchFamily="66" charset="0"/>
              </a:rPr>
            </a:br>
            <a:r>
              <a:rPr lang="nl-NL" dirty="0">
                <a:latin typeface="Comic Sans MS" panose="030F0702030302020204" pitchFamily="66" charset="0"/>
              </a:rPr>
              <a:t>Vertrouw ook rustig op het heil van de HEERE. </a:t>
            </a:r>
            <a:br>
              <a:rPr lang="nl-NL" sz="800" dirty="0">
                <a:latin typeface="Comic Sans MS" panose="030F0702030302020204" pitchFamily="66" charset="0"/>
              </a:rPr>
            </a:br>
            <a:br>
              <a:rPr lang="nl-NL" sz="800" dirty="0">
                <a:latin typeface="Comic Sans MS" panose="030F0702030302020204" pitchFamily="66" charset="0"/>
              </a:rPr>
            </a:br>
            <a:r>
              <a:rPr lang="nl-NL" dirty="0">
                <a:solidFill>
                  <a:srgbClr val="500000"/>
                </a:solidFill>
                <a:latin typeface="Comic Sans MS" panose="030F0702030302020204" pitchFamily="66" charset="0"/>
              </a:rPr>
              <a:t>Wees kalm </a:t>
            </a:r>
            <a:br>
              <a:rPr lang="nl-NL" dirty="0">
                <a:solidFill>
                  <a:srgbClr val="500000"/>
                </a:solidFill>
                <a:latin typeface="Comic Sans MS" panose="030F0702030302020204" pitchFamily="66" charset="0"/>
              </a:rPr>
            </a:br>
            <a:r>
              <a:rPr lang="nl-NL" dirty="0">
                <a:solidFill>
                  <a:srgbClr val="500000"/>
                </a:solidFill>
                <a:latin typeface="Comic Sans MS" panose="030F0702030302020204" pitchFamily="66" charset="0"/>
              </a:rPr>
              <a:t>en bewaar je vrede!</a:t>
            </a:r>
          </a:p>
        </p:txBody>
      </p:sp>
      <p:pic>
        <p:nvPicPr>
          <p:cNvPr id="4" name="Afbeelding 3"/>
          <p:cNvPicPr>
            <a:picLocks noChangeAspect="1"/>
          </p:cNvPicPr>
          <p:nvPr/>
        </p:nvPicPr>
        <p:blipFill>
          <a:blip r:embed="rId2"/>
          <a:stretch>
            <a:fillRect/>
          </a:stretch>
        </p:blipFill>
        <p:spPr>
          <a:xfrm>
            <a:off x="0" y="0"/>
            <a:ext cx="5988908" cy="6867590"/>
          </a:xfrm>
          <a:prstGeom prst="rect">
            <a:avLst/>
          </a:prstGeom>
        </p:spPr>
      </p:pic>
    </p:spTree>
    <p:extLst>
      <p:ext uri="{BB962C8B-B14F-4D97-AF65-F5344CB8AC3E}">
        <p14:creationId xmlns:p14="http://schemas.microsoft.com/office/powerpoint/2010/main" val="50166185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1212</Words>
  <Application>Microsoft Office PowerPoint</Application>
  <PresentationFormat>Breedbeeld</PresentationFormat>
  <Paragraphs>16</Paragraphs>
  <Slides>16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Calibri Light</vt:lpstr>
      <vt:lpstr>Comic Sans MS</vt:lpstr>
      <vt:lpstr>Kantoorthema</vt:lpstr>
      <vt:lpstr>Biddende handen zijn de beste wapens</vt:lpstr>
      <vt:lpstr>Bid met mij in deze lange nacht. Richt je hart op God, wees waakzaam, bid en wacht. Wees dan stil als je geen toekomst ziet en vertrouw op God, want Hij vergeet ons niet.  Bid met mij, nu heel de wereld lijdt. Zoek de wil van God, bid om een nieuwe tijd. Wees dan stil als je geen toekomst ziet en vertrouw op God want hij vergeet ons niet.  Zoon van God, wij bidden U, U die zelf onze weg volbracht: houd ons vast en leid ons nu op de weg, die wij gaan door de lange nacht.  Lied van Sela, tekst Peter Dijkstra, muziek: Kinga Bán</vt:lpstr>
      <vt:lpstr>De kracht van het volhardend gebed zien we bij Mozes, Aäron en Hur.  Bid met elkaar om te kunnen overwinnen in de geestelijke strijd.   Waar twee of drie in de Naam van Jezus iets verlangen, is er de belofte van verhoring.  (Matth. 18:19-20)  </vt:lpstr>
      <vt:lpstr>In Deut.25:18 zegt Mozes, dat Amalek daar de  zwakke mensen versloeg, die moe en uitgeput waren  en achteraan liepen. Er wordt vertaald dat Amalek  de achterhoede afsneed. Zij die achterop raakten, waren weerloos.   Het spreekwoord van satan is: ‘Verdeel en heers!’ Hij heet ook Diabolos: ‘Hij die uiteen werpt’, die ergens iets doorheen gooit, verdeeldheid en chaos veroorzaakt.    Het is gevaarlijk als je geïsoleerd raakt in de geestelijke strijd.   Blijf daarom biddend bij elkaar  in de Naam van Jezus. </vt:lpstr>
      <vt:lpstr>Aäron en Hur ondersteunden zijn handen…    Zo bleven de handen van Mozes onbeweeglijk totdat de zon onderging.   Zo overwon Jozua Amalek.  (Ex. 17:12-13)</vt:lpstr>
      <vt:lpstr>Door de kracht van God en op het gebed overwon de krijgsoverste Jozua de Amalekieten.   Jozua is een type van Jezus. De naam Jozua betekent: ‘God is zijn hulp’ of ’JHWH redt/bevrijdt’.   In de Septuaginta wordt zijn naam weergegeven met ‘Jesous’, dezelfde naam als ‘Jezus’ in het NT.   Door Jezus kunnen we in Gods overwinning staan.   Is je geloof al als dat van Mozes en Jozua,   of ben je nog in een eenzaam isolement  aan het worstelen  met de geestelijke aanvallen in de achterhoede?</vt:lpstr>
      <vt:lpstr>Opheffen van handen ziet in de Bijbel op bidden.    In de grondtekst  zit hier ook: ‘machtig zijn en triomferen’.   Door dit te doen proclameert  Mozes hier Gods macht, waardoor de vijand wordt  overwonnen.</vt:lpstr>
      <vt:lpstr>In het Engels is hier vertaald bij vers 16:    ‘For hands were lifted up to the throne of the Lord.  The Lord will be at war…’  Het is de strijd van de HEER!</vt:lpstr>
      <vt:lpstr>‘In Exodus 14:13-14 had  Mozes al eerder gezegd:   ‘Wees niet bevreesd, houd stand, zie het heil van de HEERE…’  ‘De HEERE zal voor u strijden, en u moet stil zijn’   Vertrouw ook rustig op het heil van de HEERE.   Wees kalm  en bewaar je vrede!</vt:lpstr>
      <vt:lpstr>Door de kracht van God en door het geloof overwon Jozua Amalek.  Door gebed en geloof in Jezus kunnen we overwinnen.   Doe je al als Mozes en Jozua, Aäron en Hur?   Of worstel je nog eenzaam met de geestelijke aanvallen?</vt:lpstr>
      <vt:lpstr>Samen bidden  Maakt ons sterk…  Ik bouw op U,  mijn Schild en mijn Verlosser. Niet eenzaam ga ik  op de vijand aan.  Sterk in Uw kracht, gerust in Uw bescherming. Ik bouw op U  en ga in Uwe Naam.                   Opwekking 124</vt:lpstr>
      <vt:lpstr> Gelovend ga ik, eigen zwakheid voelend. en telkens meer moet ik Uw kracht verstaan.  Toch rijst in mij een lied van overwinning. Ik bouw op U en ga in Uwe Naam.    Ik bouw op U, mijn Schild en mijn Verlosser. Gij voert de strijd, de hulde is U gewijd.  In ‘t laatste uur zal ik zegevierend ingaan   in rust met U die mij hebt voort geleid.      Opwekking 124 - Tekst: Breitkopf Hertel</vt:lpstr>
      <vt:lpstr>In Exodus 14:13-14  geeft Mozes aan:   ‘Wees niet bevreesd,  houd stand, zie het heil  van de HEERE…’   ‘De HEERE zal  voor u strijden,  en u moet stil zijn’   Vertrouw ook rustig op  het heil van de HEERE.   Wees kalm  en bewaar je vrede!</vt:lpstr>
      <vt:lpstr>We lezen in Filipp. 4:6-7: ‘Wees in geen ding bezorgd, maar laat uw verlangens in alles, door bidden en smeken, met dankzegging bekend worden bij God;  en de vrede van God, die alle begrip te boven gaat, zal uw harten en uw gedachten bewaken in Christus Jezus.’</vt:lpstr>
      <vt:lpstr>Verander je zorgen in aanbidding en God zal je aanvechtingen veranderen in zegeningen. Soms wil God niet je situatie veranderen, maar je hart.  Laat God mogelijk maken wat je zelf niet kunt doen.  Petrus roept ons op:  ‘Wees bezonnen en waak in de gebeden’ (1 Petr.4:7). En ook:   ‘Werp al je zorgen op Hem, want Hij zorgt voor je’  (1 Petr. 5:7).   God wil de zorgen overnemen  die je Hem gelovig geeft… en niet meer oppakt.  Denk aan de zorgenkoffer van Corrie ten Boom.</vt:lpstr>
      <vt:lpstr>God zal voor ons zorgen. Voor eeuwig leeft die hoop in ons.  Wie eenzaam is, neemt Hij op in zijn huis. Wie verdwaald is onderweg, brengt Hij weer thuis.   Voor de bange is Hij een schuilplaats, voor de vreemdeling een deur die zich niet sluit.  Wie wankel staat, vindt in hem vaste grond. Wie vermoeid raakt onderweg, richt Hij weer op.    Hij zal over ons waken, ieder uur van de nacht. Onze God gaat niet slapen. Hij houdt de wacht.                                  Lied van Sela. Tekst: Matthijn Buwalda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dc:creator>
  <cp:lastModifiedBy>Jan</cp:lastModifiedBy>
  <cp:revision>121</cp:revision>
  <dcterms:created xsi:type="dcterms:W3CDTF">2018-03-29T13:35:35Z</dcterms:created>
  <dcterms:modified xsi:type="dcterms:W3CDTF">2023-04-22T14:49:59Z</dcterms:modified>
</cp:coreProperties>
</file>