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C21F-0C15-47D7-BE0A-99C65002B7BA}" type="datetimeFigureOut">
              <a:rPr lang="nl-NL" smtClean="0"/>
              <a:t>12-11-2016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CE83-ACA6-4A80-BF89-C8DA6F45F9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1375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C21F-0C15-47D7-BE0A-99C65002B7BA}" type="datetimeFigureOut">
              <a:rPr lang="nl-NL" smtClean="0"/>
              <a:t>12-11-2016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CE83-ACA6-4A80-BF89-C8DA6F45F9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3316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C21F-0C15-47D7-BE0A-99C65002B7BA}" type="datetimeFigureOut">
              <a:rPr lang="nl-NL" smtClean="0"/>
              <a:t>12-11-2016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CE83-ACA6-4A80-BF89-C8DA6F45F9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3031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C21F-0C15-47D7-BE0A-99C65002B7BA}" type="datetimeFigureOut">
              <a:rPr lang="nl-NL" smtClean="0"/>
              <a:t>12-11-2016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CE83-ACA6-4A80-BF89-C8DA6F45F9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652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C21F-0C15-47D7-BE0A-99C65002B7BA}" type="datetimeFigureOut">
              <a:rPr lang="nl-NL" smtClean="0"/>
              <a:t>12-11-2016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CE83-ACA6-4A80-BF89-C8DA6F45F9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0495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C21F-0C15-47D7-BE0A-99C65002B7BA}" type="datetimeFigureOut">
              <a:rPr lang="nl-NL" smtClean="0"/>
              <a:t>12-11-2016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CE83-ACA6-4A80-BF89-C8DA6F45F9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2919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C21F-0C15-47D7-BE0A-99C65002B7BA}" type="datetimeFigureOut">
              <a:rPr lang="nl-NL" smtClean="0"/>
              <a:t>12-11-2016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CE83-ACA6-4A80-BF89-C8DA6F45F9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1603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C21F-0C15-47D7-BE0A-99C65002B7BA}" type="datetimeFigureOut">
              <a:rPr lang="nl-NL" smtClean="0"/>
              <a:t>12-11-2016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CE83-ACA6-4A80-BF89-C8DA6F45F9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2649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C21F-0C15-47D7-BE0A-99C65002B7BA}" type="datetimeFigureOut">
              <a:rPr lang="nl-NL" smtClean="0"/>
              <a:t>12-11-2016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CE83-ACA6-4A80-BF89-C8DA6F45F9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796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C21F-0C15-47D7-BE0A-99C65002B7BA}" type="datetimeFigureOut">
              <a:rPr lang="nl-NL" smtClean="0"/>
              <a:t>12-11-2016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CE83-ACA6-4A80-BF89-C8DA6F45F9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9454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C21F-0C15-47D7-BE0A-99C65002B7BA}" type="datetimeFigureOut">
              <a:rPr lang="nl-NL" smtClean="0"/>
              <a:t>12-11-2016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CE83-ACA6-4A80-BF89-C8DA6F45F9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3984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AC21F-0C15-47D7-BE0A-99C65002B7BA}" type="datetimeFigureOut">
              <a:rPr lang="nl-NL" smtClean="0"/>
              <a:t>12-11-2016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CCE83-ACA6-4A80-BF89-C8DA6F45F9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0100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0664" y="0"/>
            <a:ext cx="5341336" cy="6858000"/>
          </a:xfrm>
        </p:spPr>
        <p:txBody>
          <a:bodyPr>
            <a:normAutofit fontScale="90000"/>
          </a:bodyPr>
          <a:lstStyle/>
          <a:p>
            <a:pPr algn="ctr"/>
            <a:r>
              <a:rPr lang="nl-NL" sz="5300" b="1" dirty="0" smtClean="0">
                <a:solidFill>
                  <a:srgbClr val="483700"/>
                </a:solidFill>
                <a:latin typeface="Calibri" panose="020F0502020204030204" pitchFamily="34" charset="0"/>
              </a:rPr>
              <a:t>Wil je </a:t>
            </a:r>
            <a:r>
              <a:rPr lang="nl-NL" sz="5300" b="1" dirty="0" smtClean="0">
                <a:solidFill>
                  <a:srgbClr val="483700"/>
                </a:solidFill>
                <a:latin typeface="Calibri" panose="020F0502020204030204" pitchFamily="34" charset="0"/>
              </a:rPr>
              <a:t>een </a:t>
            </a:r>
            <a:r>
              <a:rPr lang="nl-NL" sz="5300" b="1" dirty="0" smtClean="0">
                <a:solidFill>
                  <a:srgbClr val="483700"/>
                </a:solidFill>
                <a:latin typeface="Calibri" panose="020F0502020204030204" pitchFamily="34" charset="0"/>
              </a:rPr>
              <a:t>rijke oogst</a:t>
            </a:r>
            <a:r>
              <a:rPr lang="nl-NL" sz="5300" b="1" dirty="0" smtClean="0">
                <a:solidFill>
                  <a:srgbClr val="483700"/>
                </a:solidFill>
                <a:latin typeface="Calibri" panose="020F0502020204030204" pitchFamily="34" charset="0"/>
              </a:rPr>
              <a:t>?</a:t>
            </a:r>
            <a:r>
              <a:rPr lang="nl-NL" sz="5300" b="1" dirty="0" smtClean="0">
                <a:latin typeface="Calibri" panose="020F0502020204030204" pitchFamily="34" charset="0"/>
              </a:rPr>
              <a:t/>
            </a:r>
            <a:br>
              <a:rPr lang="nl-NL" sz="5300" b="1" dirty="0" smtClean="0">
                <a:latin typeface="Calibri" panose="020F0502020204030204" pitchFamily="34" charset="0"/>
              </a:rPr>
            </a:br>
            <a:r>
              <a:rPr lang="nl-NL" sz="800" b="1" dirty="0" smtClean="0">
                <a:latin typeface="Calibri" panose="020F0502020204030204" pitchFamily="34" charset="0"/>
              </a:rPr>
              <a:t/>
            </a:r>
            <a:br>
              <a:rPr lang="nl-NL" sz="800" b="1" dirty="0" smtClean="0">
                <a:latin typeface="Calibri" panose="020F0502020204030204" pitchFamily="34" charset="0"/>
              </a:rPr>
            </a:br>
            <a:r>
              <a:rPr lang="nl-NL" sz="800" b="1" dirty="0" smtClean="0">
                <a:latin typeface="Calibri" panose="020F0502020204030204" pitchFamily="34" charset="0"/>
              </a:rPr>
              <a:t/>
            </a:r>
            <a:br>
              <a:rPr lang="nl-NL" sz="800" b="1" dirty="0" smtClean="0">
                <a:latin typeface="Calibri" panose="020F0502020204030204" pitchFamily="34" charset="0"/>
              </a:rPr>
            </a:br>
            <a:r>
              <a:rPr lang="nl-NL" sz="800" b="1" dirty="0">
                <a:latin typeface="Calibri" panose="020F0502020204030204" pitchFamily="34" charset="0"/>
              </a:rPr>
              <a:t/>
            </a:r>
            <a:br>
              <a:rPr lang="nl-NL" sz="800" b="1" dirty="0">
                <a:latin typeface="Calibri" panose="020F0502020204030204" pitchFamily="34" charset="0"/>
              </a:rPr>
            </a:br>
            <a:r>
              <a:rPr lang="nl-NL" sz="4800" b="1" dirty="0" smtClean="0">
                <a:latin typeface="Calibri" panose="020F0502020204030204" pitchFamily="34" charset="0"/>
              </a:rPr>
              <a:t>Of </a:t>
            </a:r>
            <a:r>
              <a:rPr lang="nl-NL" sz="4800" b="1" dirty="0" smtClean="0">
                <a:latin typeface="Calibri" panose="020F0502020204030204" pitchFamily="34" charset="0"/>
              </a:rPr>
              <a:t>wil je het onkruid laten </a:t>
            </a:r>
            <a:r>
              <a:rPr lang="nl-NL" sz="4800" b="1" dirty="0" smtClean="0">
                <a:latin typeface="Calibri" panose="020F0502020204030204" pitchFamily="34" charset="0"/>
              </a:rPr>
              <a:t>voortwoekeren</a:t>
            </a:r>
            <a:br>
              <a:rPr lang="nl-NL" sz="4800" b="1" dirty="0" smtClean="0">
                <a:latin typeface="Calibri" panose="020F0502020204030204" pitchFamily="34" charset="0"/>
              </a:rPr>
            </a:br>
            <a:r>
              <a:rPr lang="nl-NL" sz="4800" b="1" dirty="0" smtClean="0">
                <a:latin typeface="Calibri" panose="020F0502020204030204" pitchFamily="34" charset="0"/>
              </a:rPr>
              <a:t> </a:t>
            </a:r>
            <a:r>
              <a:rPr lang="nl-NL" sz="4800" b="1" dirty="0" smtClean="0">
                <a:latin typeface="Calibri" panose="020F0502020204030204" pitchFamily="34" charset="0"/>
              </a:rPr>
              <a:t>op de akker </a:t>
            </a:r>
            <a:r>
              <a:rPr lang="nl-NL" sz="4800" b="1" dirty="0" smtClean="0">
                <a:latin typeface="Calibri" panose="020F0502020204030204" pitchFamily="34" charset="0"/>
              </a:rPr>
              <a:t/>
            </a:r>
            <a:br>
              <a:rPr lang="nl-NL" sz="4800" b="1" dirty="0" smtClean="0">
                <a:latin typeface="Calibri" panose="020F0502020204030204" pitchFamily="34" charset="0"/>
              </a:rPr>
            </a:br>
            <a:r>
              <a:rPr lang="nl-NL" sz="4800" b="1" dirty="0" smtClean="0">
                <a:latin typeface="Calibri" panose="020F0502020204030204" pitchFamily="34" charset="0"/>
              </a:rPr>
              <a:t>van </a:t>
            </a:r>
            <a:r>
              <a:rPr lang="nl-NL" sz="4800" b="1" dirty="0" smtClean="0">
                <a:latin typeface="Calibri" panose="020F0502020204030204" pitchFamily="34" charset="0"/>
              </a:rPr>
              <a:t>je hart</a:t>
            </a:r>
            <a:r>
              <a:rPr lang="nl-NL" sz="4800" b="1" dirty="0" smtClean="0">
                <a:latin typeface="Calibri" panose="020F0502020204030204" pitchFamily="34" charset="0"/>
              </a:rPr>
              <a:t>?</a:t>
            </a:r>
            <a:br>
              <a:rPr lang="nl-NL" sz="4800" b="1" dirty="0" smtClean="0">
                <a:latin typeface="Calibri" panose="020F0502020204030204" pitchFamily="34" charset="0"/>
              </a:rPr>
            </a:br>
            <a:r>
              <a:rPr lang="nl-NL" sz="800" b="1" dirty="0" smtClean="0">
                <a:latin typeface="Calibri" panose="020F0502020204030204" pitchFamily="34" charset="0"/>
              </a:rPr>
              <a:t/>
            </a:r>
            <a:br>
              <a:rPr lang="nl-NL" sz="800" b="1" dirty="0" smtClean="0">
                <a:latin typeface="Calibri" panose="020F0502020204030204" pitchFamily="34" charset="0"/>
              </a:rPr>
            </a:br>
            <a:r>
              <a:rPr lang="nl-NL" sz="800" b="1" dirty="0">
                <a:latin typeface="Calibri" panose="020F0502020204030204" pitchFamily="34" charset="0"/>
              </a:rPr>
              <a:t/>
            </a:r>
            <a:br>
              <a:rPr lang="nl-NL" sz="800" b="1" dirty="0">
                <a:latin typeface="Calibri" panose="020F0502020204030204" pitchFamily="34" charset="0"/>
              </a:rPr>
            </a:br>
            <a:r>
              <a:rPr lang="nl-NL" sz="49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Overwin het kwade door het goede</a:t>
            </a:r>
            <a:r>
              <a:rPr lang="nl-NL" sz="4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nl-NL" sz="4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nl-NL" sz="4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nl-NL" sz="31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(Rom. 12:21)</a:t>
            </a:r>
            <a:endParaRPr lang="nl-NL" sz="31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pic>
        <p:nvPicPr>
          <p:cNvPr id="5124" name="Picture 4" descr="http://www.pastoralehulpverleningjongeren.nl/wp-content/uploads/2014/04/Het-vele-mooie-dat-je-zaait-kan-overvloedig-tot-bloei-kom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685066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253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4887" y="6079895"/>
            <a:ext cx="11063415" cy="778105"/>
          </a:xfrm>
        </p:spPr>
        <p:txBody>
          <a:bodyPr>
            <a:normAutofit/>
          </a:bodyPr>
          <a:lstStyle/>
          <a:p>
            <a:pPr algn="ctr"/>
            <a:r>
              <a:rPr lang="nl-NL" sz="4400" b="1" dirty="0" smtClean="0">
                <a:latin typeface="+mn-lt"/>
              </a:rPr>
              <a:t>De gelovige rijstboer en een akker vol liefde</a:t>
            </a:r>
            <a:endParaRPr lang="nl-NL" sz="4400" b="1" dirty="0">
              <a:latin typeface="+mn-lt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887" y="0"/>
            <a:ext cx="11063416" cy="6079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617128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Breedbeeld</PresentationFormat>
  <Paragraphs>2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Kantoorthema</vt:lpstr>
      <vt:lpstr>Wil je een rijke oogst?    Of wil je het onkruid laten voortwoekeren  op de akker  van je hart?   Overwin het kwade door het goede  (Rom. 12:21)</vt:lpstr>
      <vt:lpstr>De gelovige rijstboer en een akker vol liefde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 je een rijke oogst?    Of wil je het onkruid laten voortwoekeren  op de akker  van je hart?   Overwin het kwade door het goede  (Rom. 12:21)</dc:title>
  <dc:creator>Jan</dc:creator>
  <cp:lastModifiedBy>Jan</cp:lastModifiedBy>
  <cp:revision>1</cp:revision>
  <dcterms:created xsi:type="dcterms:W3CDTF">2016-11-12T15:50:21Z</dcterms:created>
  <dcterms:modified xsi:type="dcterms:W3CDTF">2016-11-12T15:51:05Z</dcterms:modified>
</cp:coreProperties>
</file>