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61" r:id="rId6"/>
    <p:sldId id="259"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000"/>
    <a:srgbClr val="001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1A908D0-1A43-40F1-975C-48E1512E23D8}" type="datetimeFigureOut">
              <a:rPr lang="nl-NL" smtClean="0"/>
              <a:t>29-11-2016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4F3135-207B-4D84-A6A3-9CE2444508F7}" type="slidenum">
              <a:rPr lang="nl-NL" smtClean="0"/>
              <a:t>‹nr.›</a:t>
            </a:fld>
            <a:endParaRPr lang="nl-NL"/>
          </a:p>
        </p:txBody>
      </p:sp>
    </p:spTree>
    <p:extLst>
      <p:ext uri="{BB962C8B-B14F-4D97-AF65-F5344CB8AC3E}">
        <p14:creationId xmlns:p14="http://schemas.microsoft.com/office/powerpoint/2010/main" val="385876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1A908D0-1A43-40F1-975C-48E1512E23D8}" type="datetimeFigureOut">
              <a:rPr lang="nl-NL" smtClean="0"/>
              <a:t>29-11-2016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4F3135-207B-4D84-A6A3-9CE2444508F7}" type="slidenum">
              <a:rPr lang="nl-NL" smtClean="0"/>
              <a:t>‹nr.›</a:t>
            </a:fld>
            <a:endParaRPr lang="nl-NL"/>
          </a:p>
        </p:txBody>
      </p:sp>
    </p:spTree>
    <p:extLst>
      <p:ext uri="{BB962C8B-B14F-4D97-AF65-F5344CB8AC3E}">
        <p14:creationId xmlns:p14="http://schemas.microsoft.com/office/powerpoint/2010/main" val="51889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1A908D0-1A43-40F1-975C-48E1512E23D8}" type="datetimeFigureOut">
              <a:rPr lang="nl-NL" smtClean="0"/>
              <a:t>29-11-2016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4F3135-207B-4D84-A6A3-9CE2444508F7}" type="slidenum">
              <a:rPr lang="nl-NL" smtClean="0"/>
              <a:t>‹nr.›</a:t>
            </a:fld>
            <a:endParaRPr lang="nl-NL"/>
          </a:p>
        </p:txBody>
      </p:sp>
    </p:spTree>
    <p:extLst>
      <p:ext uri="{BB962C8B-B14F-4D97-AF65-F5344CB8AC3E}">
        <p14:creationId xmlns:p14="http://schemas.microsoft.com/office/powerpoint/2010/main" val="155005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1A908D0-1A43-40F1-975C-48E1512E23D8}" type="datetimeFigureOut">
              <a:rPr lang="nl-NL" smtClean="0"/>
              <a:t>29-11-2016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4F3135-207B-4D84-A6A3-9CE2444508F7}" type="slidenum">
              <a:rPr lang="nl-NL" smtClean="0"/>
              <a:t>‹nr.›</a:t>
            </a:fld>
            <a:endParaRPr lang="nl-NL"/>
          </a:p>
        </p:txBody>
      </p:sp>
    </p:spTree>
    <p:extLst>
      <p:ext uri="{BB962C8B-B14F-4D97-AF65-F5344CB8AC3E}">
        <p14:creationId xmlns:p14="http://schemas.microsoft.com/office/powerpoint/2010/main" val="1160183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1A908D0-1A43-40F1-975C-48E1512E23D8}" type="datetimeFigureOut">
              <a:rPr lang="nl-NL" smtClean="0"/>
              <a:t>29-11-2016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4F3135-207B-4D84-A6A3-9CE2444508F7}" type="slidenum">
              <a:rPr lang="nl-NL" smtClean="0"/>
              <a:t>‹nr.›</a:t>
            </a:fld>
            <a:endParaRPr lang="nl-NL"/>
          </a:p>
        </p:txBody>
      </p:sp>
    </p:spTree>
    <p:extLst>
      <p:ext uri="{BB962C8B-B14F-4D97-AF65-F5344CB8AC3E}">
        <p14:creationId xmlns:p14="http://schemas.microsoft.com/office/powerpoint/2010/main" val="346038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1A908D0-1A43-40F1-975C-48E1512E23D8}" type="datetimeFigureOut">
              <a:rPr lang="nl-NL" smtClean="0"/>
              <a:t>29-11-2016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4F3135-207B-4D84-A6A3-9CE2444508F7}" type="slidenum">
              <a:rPr lang="nl-NL" smtClean="0"/>
              <a:t>‹nr.›</a:t>
            </a:fld>
            <a:endParaRPr lang="nl-NL"/>
          </a:p>
        </p:txBody>
      </p:sp>
    </p:spTree>
    <p:extLst>
      <p:ext uri="{BB962C8B-B14F-4D97-AF65-F5344CB8AC3E}">
        <p14:creationId xmlns:p14="http://schemas.microsoft.com/office/powerpoint/2010/main" val="375698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1A908D0-1A43-40F1-975C-48E1512E23D8}" type="datetimeFigureOut">
              <a:rPr lang="nl-NL" smtClean="0"/>
              <a:t>29-11-2016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24F3135-207B-4D84-A6A3-9CE2444508F7}" type="slidenum">
              <a:rPr lang="nl-NL" smtClean="0"/>
              <a:t>‹nr.›</a:t>
            </a:fld>
            <a:endParaRPr lang="nl-NL"/>
          </a:p>
        </p:txBody>
      </p:sp>
    </p:spTree>
    <p:extLst>
      <p:ext uri="{BB962C8B-B14F-4D97-AF65-F5344CB8AC3E}">
        <p14:creationId xmlns:p14="http://schemas.microsoft.com/office/powerpoint/2010/main" val="19043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1A908D0-1A43-40F1-975C-48E1512E23D8}" type="datetimeFigureOut">
              <a:rPr lang="nl-NL" smtClean="0"/>
              <a:t>29-11-2016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24F3135-207B-4D84-A6A3-9CE2444508F7}" type="slidenum">
              <a:rPr lang="nl-NL" smtClean="0"/>
              <a:t>‹nr.›</a:t>
            </a:fld>
            <a:endParaRPr lang="nl-NL"/>
          </a:p>
        </p:txBody>
      </p:sp>
    </p:spTree>
    <p:extLst>
      <p:ext uri="{BB962C8B-B14F-4D97-AF65-F5344CB8AC3E}">
        <p14:creationId xmlns:p14="http://schemas.microsoft.com/office/powerpoint/2010/main" val="274543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1A908D0-1A43-40F1-975C-48E1512E23D8}" type="datetimeFigureOut">
              <a:rPr lang="nl-NL" smtClean="0"/>
              <a:t>29-11-2016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24F3135-207B-4D84-A6A3-9CE2444508F7}" type="slidenum">
              <a:rPr lang="nl-NL" smtClean="0"/>
              <a:t>‹nr.›</a:t>
            </a:fld>
            <a:endParaRPr lang="nl-NL"/>
          </a:p>
        </p:txBody>
      </p:sp>
    </p:spTree>
    <p:extLst>
      <p:ext uri="{BB962C8B-B14F-4D97-AF65-F5344CB8AC3E}">
        <p14:creationId xmlns:p14="http://schemas.microsoft.com/office/powerpoint/2010/main" val="54678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A908D0-1A43-40F1-975C-48E1512E23D8}" type="datetimeFigureOut">
              <a:rPr lang="nl-NL" smtClean="0"/>
              <a:t>29-11-2016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4F3135-207B-4D84-A6A3-9CE2444508F7}" type="slidenum">
              <a:rPr lang="nl-NL" smtClean="0"/>
              <a:t>‹nr.›</a:t>
            </a:fld>
            <a:endParaRPr lang="nl-NL"/>
          </a:p>
        </p:txBody>
      </p:sp>
    </p:spTree>
    <p:extLst>
      <p:ext uri="{BB962C8B-B14F-4D97-AF65-F5344CB8AC3E}">
        <p14:creationId xmlns:p14="http://schemas.microsoft.com/office/powerpoint/2010/main" val="70369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A908D0-1A43-40F1-975C-48E1512E23D8}" type="datetimeFigureOut">
              <a:rPr lang="nl-NL" smtClean="0"/>
              <a:t>29-11-2016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4F3135-207B-4D84-A6A3-9CE2444508F7}" type="slidenum">
              <a:rPr lang="nl-NL" smtClean="0"/>
              <a:t>‹nr.›</a:t>
            </a:fld>
            <a:endParaRPr lang="nl-NL"/>
          </a:p>
        </p:txBody>
      </p:sp>
    </p:spTree>
    <p:extLst>
      <p:ext uri="{BB962C8B-B14F-4D97-AF65-F5344CB8AC3E}">
        <p14:creationId xmlns:p14="http://schemas.microsoft.com/office/powerpoint/2010/main" val="61577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908D0-1A43-40F1-975C-48E1512E23D8}" type="datetimeFigureOut">
              <a:rPr lang="nl-NL" smtClean="0"/>
              <a:t>29-11-2016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F3135-207B-4D84-A6A3-9CE2444508F7}" type="slidenum">
              <a:rPr lang="nl-NL" smtClean="0"/>
              <a:t>‹nr.›</a:t>
            </a:fld>
            <a:endParaRPr lang="nl-NL"/>
          </a:p>
        </p:txBody>
      </p:sp>
    </p:spTree>
    <p:extLst>
      <p:ext uri="{BB962C8B-B14F-4D97-AF65-F5344CB8AC3E}">
        <p14:creationId xmlns:p14="http://schemas.microsoft.com/office/powerpoint/2010/main" val="1983550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9435" y="0"/>
            <a:ext cx="4982565" cy="6857999"/>
          </a:xfrm>
        </p:spPr>
        <p:txBody>
          <a:bodyPr>
            <a:normAutofit fontScale="90000"/>
          </a:bodyPr>
          <a:lstStyle/>
          <a:p>
            <a:pPr algn="ctr"/>
            <a:r>
              <a:rPr lang="nl-NL" sz="3300" b="1" dirty="0" smtClean="0">
                <a:latin typeface="+mn-lt"/>
              </a:rPr>
              <a:t>Laten wij met volharding de wedloop lopen die voor ons ligt, </a:t>
            </a:r>
            <a:r>
              <a:rPr lang="nl-NL" sz="3300" b="1" dirty="0" smtClean="0">
                <a:solidFill>
                  <a:srgbClr val="540000"/>
                </a:solidFill>
                <a:latin typeface="+mn-lt"/>
              </a:rPr>
              <a:t>terwijl wij het oog</a:t>
            </a:r>
            <a:br>
              <a:rPr lang="nl-NL" sz="3300" b="1" dirty="0" smtClean="0">
                <a:solidFill>
                  <a:srgbClr val="540000"/>
                </a:solidFill>
                <a:latin typeface="+mn-lt"/>
              </a:rPr>
            </a:br>
            <a:r>
              <a:rPr lang="nl-NL" sz="3300" b="1" dirty="0" smtClean="0">
                <a:solidFill>
                  <a:srgbClr val="540000"/>
                </a:solidFill>
                <a:latin typeface="+mn-lt"/>
              </a:rPr>
              <a:t> gericht houden op Jezus, </a:t>
            </a:r>
            <a:br>
              <a:rPr lang="nl-NL" sz="3300" b="1" dirty="0" smtClean="0">
                <a:solidFill>
                  <a:srgbClr val="540000"/>
                </a:solidFill>
                <a:latin typeface="+mn-lt"/>
              </a:rPr>
            </a:br>
            <a:r>
              <a:rPr lang="nl-NL" sz="3300" b="1" dirty="0" smtClean="0">
                <a:solidFill>
                  <a:srgbClr val="001B50"/>
                </a:solidFill>
                <a:latin typeface="+mn-lt"/>
              </a:rPr>
              <a:t>de Leidsman en </a:t>
            </a:r>
            <a:r>
              <a:rPr lang="nl-NL" sz="3300" b="1" dirty="0" err="1" smtClean="0">
                <a:solidFill>
                  <a:srgbClr val="001B50"/>
                </a:solidFill>
                <a:latin typeface="+mn-lt"/>
              </a:rPr>
              <a:t>Voleinder</a:t>
            </a:r>
            <a:r>
              <a:rPr lang="nl-NL" sz="3300" b="1" dirty="0" smtClean="0">
                <a:solidFill>
                  <a:srgbClr val="001B50"/>
                </a:solidFill>
                <a:latin typeface="+mn-lt"/>
              </a:rPr>
              <a:t> van het geloof. </a:t>
            </a:r>
            <a:r>
              <a:rPr lang="nl-NL" sz="3300" b="1" dirty="0" smtClean="0">
                <a:latin typeface="+mn-lt"/>
              </a:rPr>
              <a:t/>
            </a:r>
            <a:br>
              <a:rPr lang="nl-NL" sz="3300" b="1" dirty="0" smtClean="0">
                <a:latin typeface="+mn-lt"/>
              </a:rPr>
            </a:br>
            <a:r>
              <a:rPr lang="nl-NL" sz="3300" b="1" dirty="0" smtClean="0">
                <a:solidFill>
                  <a:srgbClr val="540000"/>
                </a:solidFill>
                <a:latin typeface="+mn-lt"/>
              </a:rPr>
              <a:t>Hij heeft om de vreugde die Hem in het vooruitzicht was gesteld, het kruis verdragen en de schande veracht</a:t>
            </a:r>
            <a:br>
              <a:rPr lang="nl-NL" sz="3300" b="1" dirty="0" smtClean="0">
                <a:solidFill>
                  <a:srgbClr val="540000"/>
                </a:solidFill>
                <a:latin typeface="+mn-lt"/>
              </a:rPr>
            </a:br>
            <a:r>
              <a:rPr lang="nl-NL" sz="3300" b="1" dirty="0" smtClean="0">
                <a:latin typeface="+mn-lt"/>
              </a:rPr>
              <a:t> en zit nu aan de rechterhand van God. </a:t>
            </a:r>
            <a:br>
              <a:rPr lang="nl-NL" sz="3300" b="1" dirty="0" smtClean="0">
                <a:latin typeface="+mn-lt"/>
              </a:rPr>
            </a:br>
            <a:r>
              <a:rPr lang="nl-NL" sz="3300" b="1" dirty="0" smtClean="0">
                <a:solidFill>
                  <a:srgbClr val="540000"/>
                </a:solidFill>
                <a:latin typeface="+mn-lt"/>
              </a:rPr>
              <a:t>Want let toch scherp op Hem… </a:t>
            </a:r>
            <a:r>
              <a:rPr lang="nl-NL" sz="3300" b="1" dirty="0" smtClean="0">
                <a:solidFill>
                  <a:schemeClr val="accent6">
                    <a:lumMod val="50000"/>
                  </a:schemeClr>
                </a:solidFill>
                <a:latin typeface="+mn-lt"/>
              </a:rPr>
              <a:t>opdat u niet verzwakt en bezwijkt in uw zielen. </a:t>
            </a:r>
            <a:br>
              <a:rPr lang="nl-NL" sz="3300" b="1" dirty="0" smtClean="0">
                <a:solidFill>
                  <a:schemeClr val="accent6">
                    <a:lumMod val="50000"/>
                  </a:schemeClr>
                </a:solidFill>
                <a:latin typeface="+mn-lt"/>
              </a:rPr>
            </a:br>
            <a:r>
              <a:rPr lang="nl-NL" sz="3100" b="1" dirty="0" smtClean="0">
                <a:latin typeface="+mn-lt"/>
              </a:rPr>
              <a:t>(Zie Hebr. 12:1-3)</a:t>
            </a:r>
            <a:endParaRPr lang="nl-NL" sz="3100" b="1" dirty="0">
              <a:latin typeface="+mn-lt"/>
            </a:endParaRPr>
          </a:p>
        </p:txBody>
      </p:sp>
      <p:pic>
        <p:nvPicPr>
          <p:cNvPr id="3" name="Afbeelding 2"/>
          <p:cNvPicPr>
            <a:picLocks noChangeAspect="1"/>
          </p:cNvPicPr>
          <p:nvPr/>
        </p:nvPicPr>
        <p:blipFill>
          <a:blip r:embed="rId2"/>
          <a:stretch>
            <a:fillRect/>
          </a:stretch>
        </p:blipFill>
        <p:spPr>
          <a:xfrm>
            <a:off x="0" y="0"/>
            <a:ext cx="7209435" cy="6858000"/>
          </a:xfrm>
          <a:prstGeom prst="rect">
            <a:avLst/>
          </a:prstGeom>
        </p:spPr>
      </p:pic>
    </p:spTree>
    <p:extLst>
      <p:ext uri="{BB962C8B-B14F-4D97-AF65-F5344CB8AC3E}">
        <p14:creationId xmlns:p14="http://schemas.microsoft.com/office/powerpoint/2010/main" val="917083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storalehulpverleningjongeren.nl/wp-content/uploads/2015/03/Discussiekaarten-loopbaan-van-het-geloof.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610" y="787283"/>
            <a:ext cx="6576780" cy="595293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a:xfrm>
            <a:off x="0" y="98854"/>
            <a:ext cx="12192000" cy="1145060"/>
          </a:xfrm>
        </p:spPr>
        <p:txBody>
          <a:bodyPr>
            <a:noAutofit/>
          </a:bodyPr>
          <a:lstStyle/>
          <a:p>
            <a:pPr algn="ctr"/>
            <a:r>
              <a:rPr lang="nl-NL" b="1" dirty="0">
                <a:latin typeface="+mn-lt"/>
              </a:rPr>
              <a:t>Discussiekaarten loopbaan van het geloof</a:t>
            </a:r>
            <a:br>
              <a:rPr lang="nl-NL" b="1" dirty="0">
                <a:latin typeface="+mn-lt"/>
              </a:rPr>
            </a:br>
            <a:endParaRPr lang="nl-NL" b="1" dirty="0">
              <a:latin typeface="+mn-lt"/>
            </a:endParaRPr>
          </a:p>
        </p:txBody>
      </p:sp>
    </p:spTree>
    <p:extLst>
      <p:ext uri="{BB962C8B-B14F-4D97-AF65-F5344CB8AC3E}">
        <p14:creationId xmlns:p14="http://schemas.microsoft.com/office/powerpoint/2010/main" val="2448059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132173"/>
            <a:ext cx="12192000" cy="1725826"/>
          </a:xfrm>
        </p:spPr>
        <p:txBody>
          <a:bodyPr>
            <a:normAutofit fontScale="90000"/>
          </a:bodyPr>
          <a:lstStyle/>
          <a:p>
            <a:pPr algn="ctr"/>
            <a:r>
              <a:rPr lang="nl-NL" sz="4200" b="1" dirty="0">
                <a:solidFill>
                  <a:srgbClr val="540000"/>
                </a:solidFill>
                <a:latin typeface="+mn-lt"/>
              </a:rPr>
              <a:t>U leert me lopen op het </a:t>
            </a:r>
            <a:r>
              <a:rPr lang="nl-NL" sz="4200" b="1" dirty="0" smtClean="0">
                <a:solidFill>
                  <a:srgbClr val="540000"/>
                </a:solidFill>
                <a:latin typeface="+mn-lt"/>
              </a:rPr>
              <a:t>water, </a:t>
            </a:r>
            <a:br>
              <a:rPr lang="nl-NL" sz="4200" b="1" dirty="0" smtClean="0">
                <a:solidFill>
                  <a:srgbClr val="540000"/>
                </a:solidFill>
                <a:latin typeface="+mn-lt"/>
              </a:rPr>
            </a:br>
            <a:r>
              <a:rPr lang="nl-NL" sz="4200" b="1" dirty="0" smtClean="0">
                <a:solidFill>
                  <a:srgbClr val="540000"/>
                </a:solidFill>
                <a:latin typeface="+mn-lt"/>
              </a:rPr>
              <a:t>de </a:t>
            </a:r>
            <a:r>
              <a:rPr lang="nl-NL" sz="4200" b="1" dirty="0">
                <a:solidFill>
                  <a:srgbClr val="540000"/>
                </a:solidFill>
                <a:latin typeface="+mn-lt"/>
              </a:rPr>
              <a:t>oceaan is weids en diep.</a:t>
            </a:r>
            <a:br>
              <a:rPr lang="nl-NL" sz="4200" b="1" dirty="0">
                <a:solidFill>
                  <a:srgbClr val="540000"/>
                </a:solidFill>
                <a:latin typeface="+mn-lt"/>
              </a:rPr>
            </a:br>
            <a:r>
              <a:rPr lang="nl-NL" sz="4200" b="1" dirty="0">
                <a:solidFill>
                  <a:srgbClr val="001B50"/>
                </a:solidFill>
                <a:latin typeface="+mn-lt"/>
              </a:rPr>
              <a:t>U vraagt me alles los te </a:t>
            </a:r>
            <a:r>
              <a:rPr lang="nl-NL" sz="4200" b="1" dirty="0" smtClean="0">
                <a:solidFill>
                  <a:srgbClr val="001B50"/>
                </a:solidFill>
                <a:latin typeface="+mn-lt"/>
              </a:rPr>
              <a:t>laten, </a:t>
            </a:r>
            <a:br>
              <a:rPr lang="nl-NL" sz="4200" b="1" dirty="0" smtClean="0">
                <a:solidFill>
                  <a:srgbClr val="001B50"/>
                </a:solidFill>
                <a:latin typeface="+mn-lt"/>
              </a:rPr>
            </a:br>
            <a:r>
              <a:rPr lang="nl-NL" sz="4200" b="1" dirty="0" smtClean="0">
                <a:solidFill>
                  <a:srgbClr val="001B50"/>
                </a:solidFill>
                <a:latin typeface="+mn-lt"/>
              </a:rPr>
              <a:t>daar </a:t>
            </a:r>
            <a:r>
              <a:rPr lang="nl-NL" sz="4200" b="1" dirty="0">
                <a:solidFill>
                  <a:srgbClr val="001B50"/>
                </a:solidFill>
                <a:latin typeface="+mn-lt"/>
              </a:rPr>
              <a:t>vind ik U en ik twijfel niet.</a:t>
            </a:r>
            <a:br>
              <a:rPr lang="nl-NL" sz="4200" b="1" dirty="0">
                <a:solidFill>
                  <a:srgbClr val="001B50"/>
                </a:solidFill>
                <a:latin typeface="+mn-lt"/>
              </a:rPr>
            </a:br>
            <a:endParaRPr lang="nl-NL" sz="4200" b="1" dirty="0">
              <a:solidFill>
                <a:srgbClr val="001B50"/>
              </a:solidFill>
              <a:latin typeface="+mn-lt"/>
            </a:endParaRPr>
          </a:p>
        </p:txBody>
      </p:sp>
      <p:pic>
        <p:nvPicPr>
          <p:cNvPr id="3" name="Afbeelding 2"/>
          <p:cNvPicPr>
            <a:picLocks noChangeAspect="1"/>
          </p:cNvPicPr>
          <p:nvPr/>
        </p:nvPicPr>
        <p:blipFill>
          <a:blip r:embed="rId2"/>
          <a:stretch>
            <a:fillRect/>
          </a:stretch>
        </p:blipFill>
        <p:spPr>
          <a:xfrm>
            <a:off x="0" y="-1"/>
            <a:ext cx="12192000" cy="4708149"/>
          </a:xfrm>
          <a:prstGeom prst="rect">
            <a:avLst/>
          </a:prstGeom>
        </p:spPr>
      </p:pic>
    </p:spTree>
    <p:extLst>
      <p:ext uri="{BB962C8B-B14F-4D97-AF65-F5344CB8AC3E}">
        <p14:creationId xmlns:p14="http://schemas.microsoft.com/office/powerpoint/2010/main" val="1638611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64364" y="1"/>
            <a:ext cx="3027636" cy="6858000"/>
          </a:xfrm>
        </p:spPr>
        <p:txBody>
          <a:bodyPr>
            <a:noAutofit/>
          </a:bodyPr>
          <a:lstStyle/>
          <a:p>
            <a:pPr algn="ctr"/>
            <a:r>
              <a:rPr lang="nl-NL" sz="3600" b="1" dirty="0">
                <a:solidFill>
                  <a:srgbClr val="001B50"/>
                </a:solidFill>
                <a:latin typeface="+mn-lt"/>
              </a:rPr>
              <a:t>En als de golven overslaan,</a:t>
            </a:r>
            <a:br>
              <a:rPr lang="nl-NL" sz="3600" b="1" dirty="0">
                <a:solidFill>
                  <a:srgbClr val="001B50"/>
                </a:solidFill>
                <a:latin typeface="+mn-lt"/>
              </a:rPr>
            </a:br>
            <a:r>
              <a:rPr lang="nl-NL" sz="3600" b="1" dirty="0">
                <a:latin typeface="+mn-lt"/>
              </a:rPr>
              <a:t>dan blijf ik hopen op </a:t>
            </a:r>
            <a:r>
              <a:rPr lang="nl-NL" sz="3600" b="1" dirty="0" smtClean="0">
                <a:latin typeface="+mn-lt"/>
              </a:rPr>
              <a:t/>
            </a:r>
            <a:br>
              <a:rPr lang="nl-NL" sz="3600" b="1" dirty="0" smtClean="0">
                <a:latin typeface="+mn-lt"/>
              </a:rPr>
            </a:br>
            <a:r>
              <a:rPr lang="nl-NL" sz="3600" b="1" dirty="0" smtClean="0">
                <a:latin typeface="+mn-lt"/>
              </a:rPr>
              <a:t>uw Naam</a:t>
            </a:r>
            <a:r>
              <a:rPr lang="nl-NL" sz="3600" b="1" dirty="0">
                <a:latin typeface="+mn-lt"/>
              </a:rPr>
              <a:t/>
            </a:r>
            <a:br>
              <a:rPr lang="nl-NL" sz="3600" b="1" dirty="0">
                <a:latin typeface="+mn-lt"/>
              </a:rPr>
            </a:br>
            <a:r>
              <a:rPr lang="nl-NL" sz="800" b="1" dirty="0" smtClean="0">
                <a:latin typeface="+mn-lt"/>
              </a:rPr>
              <a:t/>
            </a:r>
            <a:br>
              <a:rPr lang="nl-NL" sz="800" b="1" dirty="0" smtClean="0">
                <a:latin typeface="+mn-lt"/>
              </a:rPr>
            </a:br>
            <a:r>
              <a:rPr lang="nl-NL" sz="3600" b="1" dirty="0" smtClean="0">
                <a:solidFill>
                  <a:srgbClr val="540000"/>
                </a:solidFill>
                <a:latin typeface="+mn-lt"/>
              </a:rPr>
              <a:t>Mijn </a:t>
            </a:r>
            <a:r>
              <a:rPr lang="nl-NL" sz="3600" b="1" dirty="0">
                <a:solidFill>
                  <a:srgbClr val="540000"/>
                </a:solidFill>
                <a:latin typeface="+mn-lt"/>
              </a:rPr>
              <a:t>ziel </a:t>
            </a:r>
            <a:r>
              <a:rPr lang="nl-NL" sz="3600" b="1" dirty="0" smtClean="0">
                <a:solidFill>
                  <a:srgbClr val="540000"/>
                </a:solidFill>
                <a:latin typeface="+mn-lt"/>
              </a:rPr>
              <a:t/>
            </a:r>
            <a:br>
              <a:rPr lang="nl-NL" sz="3600" b="1" dirty="0" smtClean="0">
                <a:solidFill>
                  <a:srgbClr val="540000"/>
                </a:solidFill>
                <a:latin typeface="+mn-lt"/>
              </a:rPr>
            </a:br>
            <a:r>
              <a:rPr lang="nl-NL" sz="3600" b="1" dirty="0" smtClean="0">
                <a:solidFill>
                  <a:srgbClr val="540000"/>
                </a:solidFill>
                <a:latin typeface="+mn-lt"/>
              </a:rPr>
              <a:t>vindt </a:t>
            </a:r>
            <a:r>
              <a:rPr lang="nl-NL" sz="3600" b="1" dirty="0">
                <a:solidFill>
                  <a:srgbClr val="540000"/>
                </a:solidFill>
                <a:latin typeface="+mn-lt"/>
              </a:rPr>
              <a:t>rust,</a:t>
            </a:r>
            <a:br>
              <a:rPr lang="nl-NL" sz="3600" b="1" dirty="0">
                <a:solidFill>
                  <a:srgbClr val="540000"/>
                </a:solidFill>
                <a:latin typeface="+mn-lt"/>
              </a:rPr>
            </a:br>
            <a:r>
              <a:rPr lang="nl-NL" sz="3600" b="1" dirty="0">
                <a:solidFill>
                  <a:srgbClr val="540000"/>
                </a:solidFill>
                <a:latin typeface="+mn-lt"/>
              </a:rPr>
              <a:t>want in de storm bent U </a:t>
            </a:r>
            <a:r>
              <a:rPr lang="nl-NL" sz="3600" b="1" dirty="0" smtClean="0">
                <a:solidFill>
                  <a:srgbClr val="540000"/>
                </a:solidFill>
                <a:latin typeface="+mn-lt"/>
              </a:rPr>
              <a:t>dichtbij</a:t>
            </a:r>
            <a:r>
              <a:rPr lang="nl-NL" sz="3600" b="1" dirty="0">
                <a:solidFill>
                  <a:srgbClr val="540000"/>
                </a:solidFill>
                <a:latin typeface="+mn-lt"/>
              </a:rPr>
              <a:t/>
            </a:r>
            <a:br>
              <a:rPr lang="nl-NL" sz="3600" b="1" dirty="0">
                <a:solidFill>
                  <a:srgbClr val="540000"/>
                </a:solidFill>
                <a:latin typeface="+mn-lt"/>
              </a:rPr>
            </a:br>
            <a:r>
              <a:rPr lang="nl-NL" sz="800" b="1" dirty="0" smtClean="0">
                <a:latin typeface="+mn-lt"/>
              </a:rPr>
              <a:t/>
            </a:r>
            <a:br>
              <a:rPr lang="nl-NL" sz="800" b="1" dirty="0" smtClean="0">
                <a:latin typeface="+mn-lt"/>
              </a:rPr>
            </a:br>
            <a:r>
              <a:rPr lang="nl-NL" sz="3600" b="1" dirty="0" smtClean="0">
                <a:latin typeface="+mn-lt"/>
              </a:rPr>
              <a:t>Ik </a:t>
            </a:r>
            <a:r>
              <a:rPr lang="nl-NL" sz="3600" b="1" dirty="0">
                <a:latin typeface="+mn-lt"/>
              </a:rPr>
              <a:t>ben van </a:t>
            </a:r>
            <a:r>
              <a:rPr lang="nl-NL" sz="3600" b="1" dirty="0" smtClean="0">
                <a:latin typeface="+mn-lt"/>
              </a:rPr>
              <a:t>U</a:t>
            </a:r>
            <a:br>
              <a:rPr lang="nl-NL" sz="3600" b="1" dirty="0" smtClean="0">
                <a:latin typeface="+mn-lt"/>
              </a:rPr>
            </a:br>
            <a:r>
              <a:rPr lang="nl-NL" sz="3600" b="1" dirty="0" smtClean="0">
                <a:latin typeface="+mn-lt"/>
              </a:rPr>
              <a:t> </a:t>
            </a:r>
            <a:r>
              <a:rPr lang="nl-NL" sz="3600" b="1" dirty="0">
                <a:latin typeface="+mn-lt"/>
              </a:rPr>
              <a:t>en U van </a:t>
            </a:r>
            <a:r>
              <a:rPr lang="nl-NL" sz="3600" b="1" dirty="0" smtClean="0">
                <a:latin typeface="+mn-lt"/>
              </a:rPr>
              <a:t>mij</a:t>
            </a:r>
            <a:endParaRPr lang="nl-NL" sz="3600" b="1" dirty="0">
              <a:latin typeface="+mn-lt"/>
            </a:endParaRPr>
          </a:p>
        </p:txBody>
      </p:sp>
      <p:pic>
        <p:nvPicPr>
          <p:cNvPr id="3" name="Afbeelding 2"/>
          <p:cNvPicPr>
            <a:picLocks noChangeAspect="1"/>
          </p:cNvPicPr>
          <p:nvPr/>
        </p:nvPicPr>
        <p:blipFill>
          <a:blip r:embed="rId2"/>
          <a:stretch>
            <a:fillRect/>
          </a:stretch>
        </p:blipFill>
        <p:spPr>
          <a:xfrm>
            <a:off x="-1" y="0"/>
            <a:ext cx="9164365" cy="6858000"/>
          </a:xfrm>
          <a:prstGeom prst="rect">
            <a:avLst/>
          </a:prstGeom>
        </p:spPr>
      </p:pic>
    </p:spTree>
    <p:extLst>
      <p:ext uri="{BB962C8B-B14F-4D97-AF65-F5344CB8AC3E}">
        <p14:creationId xmlns:p14="http://schemas.microsoft.com/office/powerpoint/2010/main" val="809200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9572368" y="-1"/>
            <a:ext cx="2619631" cy="5412259"/>
          </a:xfrm>
        </p:spPr>
        <p:txBody>
          <a:bodyPr>
            <a:normAutofit fontScale="90000"/>
          </a:bodyPr>
          <a:lstStyle/>
          <a:p>
            <a:r>
              <a:rPr lang="nl-NL" sz="4900" b="1" dirty="0" smtClean="0">
                <a:latin typeface="+mn-lt"/>
              </a:rPr>
              <a:t>De </a:t>
            </a:r>
            <a:r>
              <a:rPr lang="nl-NL" sz="4900" b="1" dirty="0">
                <a:latin typeface="+mn-lt"/>
              </a:rPr>
              <a:t>diepste zee is vol </a:t>
            </a:r>
            <a:r>
              <a:rPr lang="nl-NL" sz="4900" b="1" dirty="0" smtClean="0">
                <a:latin typeface="+mn-lt"/>
              </a:rPr>
              <a:t>genade.</a:t>
            </a:r>
            <a:r>
              <a:rPr lang="nl-NL" sz="4900" b="1" dirty="0">
                <a:latin typeface="+mn-lt"/>
              </a:rPr>
              <a:t/>
            </a:r>
            <a:br>
              <a:rPr lang="nl-NL" sz="4900" b="1" dirty="0">
                <a:latin typeface="+mn-lt"/>
              </a:rPr>
            </a:br>
            <a:r>
              <a:rPr lang="nl-NL" sz="800" b="1" dirty="0" smtClean="0">
                <a:latin typeface="+mn-lt"/>
              </a:rPr>
              <a:t/>
            </a:r>
            <a:br>
              <a:rPr lang="nl-NL" sz="800" b="1" dirty="0" smtClean="0">
                <a:latin typeface="+mn-lt"/>
              </a:rPr>
            </a:br>
            <a:r>
              <a:rPr lang="nl-NL" sz="800" b="1" dirty="0">
                <a:latin typeface="+mn-lt"/>
              </a:rPr>
              <a:t/>
            </a:r>
            <a:br>
              <a:rPr lang="nl-NL" sz="800" b="1" dirty="0">
                <a:latin typeface="+mn-lt"/>
              </a:rPr>
            </a:br>
            <a:r>
              <a:rPr lang="nl-NL" sz="4900" b="1" dirty="0" smtClean="0">
                <a:solidFill>
                  <a:schemeClr val="accent2">
                    <a:lumMod val="50000"/>
                  </a:schemeClr>
                </a:solidFill>
                <a:latin typeface="+mn-lt"/>
              </a:rPr>
              <a:t>Uw </a:t>
            </a:r>
            <a:r>
              <a:rPr lang="nl-NL" sz="4900" b="1" dirty="0">
                <a:solidFill>
                  <a:schemeClr val="accent2">
                    <a:lumMod val="50000"/>
                  </a:schemeClr>
                </a:solidFill>
                <a:latin typeface="+mn-lt"/>
              </a:rPr>
              <a:t>sterke hand, </a:t>
            </a:r>
            <a:r>
              <a:rPr lang="nl-NL" sz="4900" b="1" dirty="0" smtClean="0">
                <a:solidFill>
                  <a:schemeClr val="accent2">
                    <a:lumMod val="50000"/>
                  </a:schemeClr>
                </a:solidFill>
                <a:latin typeface="+mn-lt"/>
              </a:rPr>
              <a:t/>
            </a:r>
            <a:br>
              <a:rPr lang="nl-NL" sz="4900" b="1" dirty="0" smtClean="0">
                <a:solidFill>
                  <a:schemeClr val="accent2">
                    <a:lumMod val="50000"/>
                  </a:schemeClr>
                </a:solidFill>
                <a:latin typeface="+mn-lt"/>
              </a:rPr>
            </a:br>
            <a:r>
              <a:rPr lang="nl-NL" sz="4900" b="1" dirty="0" smtClean="0">
                <a:solidFill>
                  <a:schemeClr val="accent2">
                    <a:lumMod val="50000"/>
                  </a:schemeClr>
                </a:solidFill>
                <a:latin typeface="+mn-lt"/>
              </a:rPr>
              <a:t>die </a:t>
            </a:r>
            <a:r>
              <a:rPr lang="nl-NL" sz="4900" b="1" dirty="0">
                <a:solidFill>
                  <a:schemeClr val="accent2">
                    <a:lumMod val="50000"/>
                  </a:schemeClr>
                </a:solidFill>
                <a:latin typeface="+mn-lt"/>
              </a:rPr>
              <a:t>houdt mij </a:t>
            </a:r>
            <a:r>
              <a:rPr lang="nl-NL" sz="4900" b="1" dirty="0" smtClean="0">
                <a:solidFill>
                  <a:schemeClr val="accent2">
                    <a:lumMod val="50000"/>
                  </a:schemeClr>
                </a:solidFill>
                <a:latin typeface="+mn-lt"/>
              </a:rPr>
              <a:t>vast.</a:t>
            </a:r>
            <a:endParaRPr lang="nl-NL" sz="4900" dirty="0">
              <a:solidFill>
                <a:schemeClr val="accent2">
                  <a:lumMod val="50000"/>
                </a:schemeClr>
              </a:solidFill>
            </a:endParaRPr>
          </a:p>
        </p:txBody>
      </p:sp>
      <p:sp>
        <p:nvSpPr>
          <p:cNvPr id="5" name="Ondertitel 4"/>
          <p:cNvSpPr>
            <a:spLocks noGrp="1"/>
          </p:cNvSpPr>
          <p:nvPr>
            <p:ph type="subTitle" idx="1"/>
          </p:nvPr>
        </p:nvSpPr>
        <p:spPr>
          <a:xfrm>
            <a:off x="-1" y="5412258"/>
            <a:ext cx="12192001" cy="1445741"/>
          </a:xfrm>
        </p:spPr>
        <p:txBody>
          <a:bodyPr/>
          <a:lstStyle/>
          <a:p>
            <a:pPr algn="l"/>
            <a:r>
              <a:rPr lang="nl-NL" sz="4600" b="1" dirty="0" smtClean="0">
                <a:solidFill>
                  <a:srgbClr val="001B50"/>
                </a:solidFill>
              </a:rPr>
              <a:t>      </a:t>
            </a:r>
            <a:r>
              <a:rPr lang="nl-NL" sz="4600" b="1" dirty="0" smtClean="0"/>
              <a:t>En </a:t>
            </a:r>
            <a:r>
              <a:rPr lang="nl-NL" sz="4600" b="1" dirty="0"/>
              <a:t>als mijn voeten zouden falen,</a:t>
            </a:r>
            <a:r>
              <a:rPr lang="nl-NL" sz="4600" dirty="0"/>
              <a:t/>
            </a:r>
            <a:br>
              <a:rPr lang="nl-NL" sz="4600" dirty="0"/>
            </a:br>
            <a:r>
              <a:rPr lang="nl-NL" sz="4600" b="1" dirty="0" smtClean="0">
                <a:solidFill>
                  <a:schemeClr val="accent2">
                    <a:lumMod val="50000"/>
                  </a:schemeClr>
                </a:solidFill>
              </a:rPr>
              <a:t>dan </a:t>
            </a:r>
            <a:r>
              <a:rPr lang="nl-NL" sz="4600" b="1" dirty="0">
                <a:solidFill>
                  <a:schemeClr val="accent2">
                    <a:lumMod val="50000"/>
                  </a:schemeClr>
                </a:solidFill>
              </a:rPr>
              <a:t>faalt U niet, want uw trouw houdt stand.</a:t>
            </a:r>
            <a:endParaRPr lang="nl-NL" sz="4600" dirty="0">
              <a:solidFill>
                <a:schemeClr val="accent2">
                  <a:lumMod val="50000"/>
                </a:schemeClr>
              </a:solidFill>
            </a:endParaRPr>
          </a:p>
          <a:p>
            <a:endParaRPr lang="nl-NL" dirty="0"/>
          </a:p>
        </p:txBody>
      </p:sp>
      <p:pic>
        <p:nvPicPr>
          <p:cNvPr id="3" name="Afbeelding 2"/>
          <p:cNvPicPr>
            <a:picLocks noChangeAspect="1"/>
          </p:cNvPicPr>
          <p:nvPr/>
        </p:nvPicPr>
        <p:blipFill>
          <a:blip r:embed="rId2"/>
          <a:stretch>
            <a:fillRect/>
          </a:stretch>
        </p:blipFill>
        <p:spPr>
          <a:xfrm>
            <a:off x="-1" y="-1"/>
            <a:ext cx="9731402" cy="5412259"/>
          </a:xfrm>
          <a:prstGeom prst="rect">
            <a:avLst/>
          </a:prstGeom>
        </p:spPr>
      </p:pic>
    </p:spTree>
    <p:extLst>
      <p:ext uri="{BB962C8B-B14F-4D97-AF65-F5344CB8AC3E}">
        <p14:creationId xmlns:p14="http://schemas.microsoft.com/office/powerpoint/2010/main" val="4155883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77947" y="1"/>
            <a:ext cx="7414053" cy="6857999"/>
          </a:xfrm>
        </p:spPr>
        <p:txBody>
          <a:bodyPr>
            <a:normAutofit fontScale="90000"/>
          </a:bodyPr>
          <a:lstStyle/>
          <a:p>
            <a:pPr algn="ctr"/>
            <a:r>
              <a:rPr lang="nl-NL" sz="4800" b="1" dirty="0">
                <a:solidFill>
                  <a:srgbClr val="001B50"/>
                </a:solidFill>
                <a:latin typeface="+mn-lt"/>
              </a:rPr>
              <a:t>Geest van God, </a:t>
            </a:r>
            <a:r>
              <a:rPr lang="nl-NL" sz="4800" b="1" dirty="0" smtClean="0">
                <a:solidFill>
                  <a:srgbClr val="001B50"/>
                </a:solidFill>
                <a:latin typeface="+mn-lt"/>
              </a:rPr>
              <a:t/>
            </a:r>
            <a:br>
              <a:rPr lang="nl-NL" sz="4800" b="1" dirty="0" smtClean="0">
                <a:solidFill>
                  <a:srgbClr val="001B50"/>
                </a:solidFill>
                <a:latin typeface="+mn-lt"/>
              </a:rPr>
            </a:br>
            <a:r>
              <a:rPr lang="nl-NL" sz="4800" b="1" dirty="0" smtClean="0">
                <a:solidFill>
                  <a:srgbClr val="001B50"/>
                </a:solidFill>
                <a:latin typeface="+mn-lt"/>
              </a:rPr>
              <a:t>leer </a:t>
            </a:r>
            <a:r>
              <a:rPr lang="nl-NL" sz="4800" b="1" dirty="0">
                <a:solidFill>
                  <a:srgbClr val="001B50"/>
                </a:solidFill>
                <a:latin typeface="+mn-lt"/>
              </a:rPr>
              <a:t>mij te gaan over de golven,</a:t>
            </a:r>
            <a:r>
              <a:rPr lang="nl-NL" sz="4800" dirty="0">
                <a:solidFill>
                  <a:srgbClr val="001B50"/>
                </a:solidFill>
                <a:latin typeface="+mn-lt"/>
              </a:rPr>
              <a:t/>
            </a:r>
            <a:br>
              <a:rPr lang="nl-NL" sz="4800" dirty="0">
                <a:solidFill>
                  <a:srgbClr val="001B50"/>
                </a:solidFill>
                <a:latin typeface="+mn-lt"/>
              </a:rPr>
            </a:br>
            <a:r>
              <a:rPr lang="nl-NL" sz="4800" b="1" dirty="0">
                <a:solidFill>
                  <a:srgbClr val="001B50"/>
                </a:solidFill>
                <a:latin typeface="+mn-lt"/>
              </a:rPr>
              <a:t>in vertrouwen U te volgen,</a:t>
            </a:r>
            <a:r>
              <a:rPr lang="nl-NL" sz="4800" dirty="0">
                <a:solidFill>
                  <a:srgbClr val="001B50"/>
                </a:solidFill>
                <a:latin typeface="+mn-lt"/>
              </a:rPr>
              <a:t/>
            </a:r>
            <a:br>
              <a:rPr lang="nl-NL" sz="4800" dirty="0">
                <a:solidFill>
                  <a:srgbClr val="001B50"/>
                </a:solidFill>
                <a:latin typeface="+mn-lt"/>
              </a:rPr>
            </a:br>
            <a:r>
              <a:rPr lang="nl-NL" sz="800" dirty="0" smtClean="0">
                <a:latin typeface="+mn-lt"/>
              </a:rPr>
              <a:t/>
            </a:r>
            <a:br>
              <a:rPr lang="nl-NL" sz="800" dirty="0" smtClean="0">
                <a:latin typeface="+mn-lt"/>
              </a:rPr>
            </a:br>
            <a:r>
              <a:rPr lang="nl-NL" sz="4800" b="1" dirty="0" smtClean="0">
                <a:solidFill>
                  <a:srgbClr val="001B50"/>
                </a:solidFill>
                <a:latin typeface="+mn-lt"/>
              </a:rPr>
              <a:t>te </a:t>
            </a:r>
            <a:r>
              <a:rPr lang="nl-NL" sz="4800" b="1" dirty="0">
                <a:solidFill>
                  <a:srgbClr val="001B50"/>
                </a:solidFill>
                <a:latin typeface="+mn-lt"/>
              </a:rPr>
              <a:t>gaan </a:t>
            </a:r>
            <a:r>
              <a:rPr lang="nl-NL" sz="4800" b="1" dirty="0" smtClean="0">
                <a:solidFill>
                  <a:srgbClr val="001B50"/>
                </a:solidFill>
                <a:latin typeface="+mn-lt"/>
              </a:rPr>
              <a:t/>
            </a:r>
            <a:br>
              <a:rPr lang="nl-NL" sz="4800" b="1" dirty="0" smtClean="0">
                <a:solidFill>
                  <a:srgbClr val="001B50"/>
                </a:solidFill>
                <a:latin typeface="+mn-lt"/>
              </a:rPr>
            </a:br>
            <a:r>
              <a:rPr lang="nl-NL" sz="4800" b="1" dirty="0" smtClean="0">
                <a:solidFill>
                  <a:srgbClr val="001B50"/>
                </a:solidFill>
                <a:latin typeface="+mn-lt"/>
              </a:rPr>
              <a:t>waar </a:t>
            </a:r>
            <a:r>
              <a:rPr lang="nl-NL" sz="4800" b="1" dirty="0">
                <a:solidFill>
                  <a:srgbClr val="001B50"/>
                </a:solidFill>
                <a:latin typeface="+mn-lt"/>
              </a:rPr>
              <a:t>U mij heen leidt</a:t>
            </a:r>
            <a:r>
              <a:rPr lang="nl-NL" sz="4800" b="1" dirty="0" smtClean="0">
                <a:solidFill>
                  <a:srgbClr val="001B50"/>
                </a:solidFill>
                <a:latin typeface="+mn-lt"/>
              </a:rPr>
              <a:t>.</a:t>
            </a:r>
            <a:r>
              <a:rPr lang="nl-NL" sz="800" dirty="0">
                <a:solidFill>
                  <a:srgbClr val="001B50"/>
                </a:solidFill>
                <a:latin typeface="+mn-lt"/>
              </a:rPr>
              <a:t/>
            </a:r>
            <a:br>
              <a:rPr lang="nl-NL" sz="800" dirty="0">
                <a:solidFill>
                  <a:srgbClr val="001B50"/>
                </a:solidFill>
                <a:latin typeface="+mn-lt"/>
              </a:rPr>
            </a:br>
            <a:r>
              <a:rPr lang="nl-NL" sz="800" dirty="0" smtClean="0">
                <a:latin typeface="+mn-lt"/>
              </a:rPr>
              <a:t/>
            </a:r>
            <a:br>
              <a:rPr lang="nl-NL" sz="800" dirty="0" smtClean="0">
                <a:latin typeface="+mn-lt"/>
              </a:rPr>
            </a:br>
            <a:r>
              <a:rPr lang="nl-NL" sz="4800" b="1" dirty="0" smtClean="0">
                <a:solidFill>
                  <a:srgbClr val="540000"/>
                </a:solidFill>
                <a:latin typeface="+mn-lt"/>
              </a:rPr>
              <a:t>Leid </a:t>
            </a:r>
            <a:r>
              <a:rPr lang="nl-NL" sz="4800" b="1" dirty="0">
                <a:solidFill>
                  <a:srgbClr val="540000"/>
                </a:solidFill>
                <a:latin typeface="+mn-lt"/>
              </a:rPr>
              <a:t>me verder </a:t>
            </a:r>
            <a:r>
              <a:rPr lang="nl-NL" sz="4800" b="1" dirty="0" smtClean="0">
                <a:solidFill>
                  <a:srgbClr val="540000"/>
                </a:solidFill>
                <a:latin typeface="+mn-lt"/>
              </a:rPr>
              <a:t/>
            </a:r>
            <a:br>
              <a:rPr lang="nl-NL" sz="4800" b="1" dirty="0" smtClean="0">
                <a:solidFill>
                  <a:srgbClr val="540000"/>
                </a:solidFill>
                <a:latin typeface="+mn-lt"/>
              </a:rPr>
            </a:br>
            <a:r>
              <a:rPr lang="nl-NL" sz="4800" b="1" dirty="0" smtClean="0">
                <a:solidFill>
                  <a:srgbClr val="540000"/>
                </a:solidFill>
                <a:latin typeface="+mn-lt"/>
              </a:rPr>
              <a:t>dan </a:t>
            </a:r>
            <a:r>
              <a:rPr lang="nl-NL" sz="4800" b="1" dirty="0">
                <a:solidFill>
                  <a:srgbClr val="540000"/>
                </a:solidFill>
                <a:latin typeface="+mn-lt"/>
              </a:rPr>
              <a:t>mijn </a:t>
            </a:r>
            <a:r>
              <a:rPr lang="nl-NL" sz="4800" b="1" dirty="0" smtClean="0">
                <a:solidFill>
                  <a:srgbClr val="540000"/>
                </a:solidFill>
                <a:latin typeface="+mn-lt"/>
              </a:rPr>
              <a:t>voeten</a:t>
            </a:r>
            <a:br>
              <a:rPr lang="nl-NL" sz="4800" b="1" dirty="0" smtClean="0">
                <a:solidFill>
                  <a:srgbClr val="540000"/>
                </a:solidFill>
                <a:latin typeface="+mn-lt"/>
              </a:rPr>
            </a:br>
            <a:r>
              <a:rPr lang="nl-NL" sz="4800" b="1" dirty="0" smtClean="0">
                <a:solidFill>
                  <a:srgbClr val="540000"/>
                </a:solidFill>
                <a:latin typeface="+mn-lt"/>
              </a:rPr>
              <a:t> </a:t>
            </a:r>
            <a:r>
              <a:rPr lang="nl-NL" sz="4800" b="1" dirty="0">
                <a:solidFill>
                  <a:srgbClr val="540000"/>
                </a:solidFill>
                <a:latin typeface="+mn-lt"/>
              </a:rPr>
              <a:t>kunnen dragen.</a:t>
            </a:r>
            <a:r>
              <a:rPr lang="nl-NL" sz="4800" dirty="0">
                <a:solidFill>
                  <a:srgbClr val="540000"/>
                </a:solidFill>
                <a:latin typeface="+mn-lt"/>
              </a:rPr>
              <a:t/>
            </a:r>
            <a:br>
              <a:rPr lang="nl-NL" sz="4800" dirty="0">
                <a:solidFill>
                  <a:srgbClr val="540000"/>
                </a:solidFill>
                <a:latin typeface="+mn-lt"/>
              </a:rPr>
            </a:br>
            <a:r>
              <a:rPr lang="nl-NL" sz="800" dirty="0" smtClean="0">
                <a:latin typeface="+mn-lt"/>
              </a:rPr>
              <a:t/>
            </a:r>
            <a:br>
              <a:rPr lang="nl-NL" sz="800" dirty="0" smtClean="0">
                <a:latin typeface="+mn-lt"/>
              </a:rPr>
            </a:br>
            <a:r>
              <a:rPr lang="nl-NL" sz="4800" b="1" dirty="0" smtClean="0">
                <a:solidFill>
                  <a:srgbClr val="001B50"/>
                </a:solidFill>
                <a:latin typeface="+mn-lt"/>
              </a:rPr>
              <a:t>Ik </a:t>
            </a:r>
            <a:r>
              <a:rPr lang="nl-NL" sz="4800" b="1" dirty="0">
                <a:solidFill>
                  <a:srgbClr val="001B50"/>
                </a:solidFill>
                <a:latin typeface="+mn-lt"/>
              </a:rPr>
              <a:t>vertrouw op uw genade,</a:t>
            </a:r>
            <a:r>
              <a:rPr lang="nl-NL" sz="4800" dirty="0">
                <a:solidFill>
                  <a:srgbClr val="001B50"/>
                </a:solidFill>
                <a:latin typeface="+mn-lt"/>
              </a:rPr>
              <a:t/>
            </a:r>
            <a:br>
              <a:rPr lang="nl-NL" sz="4800" dirty="0">
                <a:solidFill>
                  <a:srgbClr val="001B50"/>
                </a:solidFill>
                <a:latin typeface="+mn-lt"/>
              </a:rPr>
            </a:br>
            <a:r>
              <a:rPr lang="nl-NL" sz="4800" b="1" dirty="0">
                <a:solidFill>
                  <a:srgbClr val="001B50"/>
                </a:solidFill>
                <a:latin typeface="+mn-lt"/>
              </a:rPr>
              <a:t>want ik ben in uw nabijheid</a:t>
            </a:r>
            <a:r>
              <a:rPr lang="nl-NL" sz="4800" b="1" dirty="0" smtClean="0">
                <a:solidFill>
                  <a:srgbClr val="001B50"/>
                </a:solidFill>
                <a:latin typeface="+mn-lt"/>
              </a:rPr>
              <a:t>.</a:t>
            </a:r>
            <a:endParaRPr lang="nl-NL" sz="4800" dirty="0">
              <a:solidFill>
                <a:srgbClr val="001B50"/>
              </a:solidFill>
              <a:latin typeface="+mn-lt"/>
            </a:endParaRPr>
          </a:p>
        </p:txBody>
      </p:sp>
      <p:pic>
        <p:nvPicPr>
          <p:cNvPr id="3" name="Afbeelding 2"/>
          <p:cNvPicPr>
            <a:picLocks noChangeAspect="1"/>
          </p:cNvPicPr>
          <p:nvPr/>
        </p:nvPicPr>
        <p:blipFill>
          <a:blip r:embed="rId2"/>
          <a:stretch>
            <a:fillRect/>
          </a:stretch>
        </p:blipFill>
        <p:spPr>
          <a:xfrm>
            <a:off x="1" y="1"/>
            <a:ext cx="4777946" cy="6806816"/>
          </a:xfrm>
          <a:prstGeom prst="rect">
            <a:avLst/>
          </a:prstGeom>
        </p:spPr>
      </p:pic>
    </p:spTree>
    <p:extLst>
      <p:ext uri="{BB962C8B-B14F-4D97-AF65-F5344CB8AC3E}">
        <p14:creationId xmlns:p14="http://schemas.microsoft.com/office/powerpoint/2010/main" val="429764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54</Words>
  <Application>Microsoft Office PowerPoint</Application>
  <PresentationFormat>Breedbeeld</PresentationFormat>
  <Paragraphs>7</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Kantoorthema</vt:lpstr>
      <vt:lpstr>Laten wij met volharding de wedloop lopen die voor ons ligt, terwijl wij het oog  gericht houden op Jezus,  de Leidsman en Voleinder van het geloof.  Hij heeft om de vreugde die Hem in het vooruitzicht was gesteld, het kruis verdragen en de schande veracht  en zit nu aan de rechterhand van God.  Want let toch scherp op Hem… opdat u niet verzwakt en bezwijkt in uw zielen.  (Zie Hebr. 12:1-3)</vt:lpstr>
      <vt:lpstr>Discussiekaarten loopbaan van het geloof </vt:lpstr>
      <vt:lpstr>U leert me lopen op het water,  de oceaan is weids en diep. U vraagt me alles los te laten,  daar vind ik U en ik twijfel niet. </vt:lpstr>
      <vt:lpstr>En als de golven overslaan, dan blijf ik hopen op  uw Naam  Mijn ziel  vindt rust, want in de storm bent U dichtbij  Ik ben van U  en U van mij</vt:lpstr>
      <vt:lpstr>De diepste zee is vol genade.   Uw sterke hand,  die houdt mij vast.</vt:lpstr>
      <vt:lpstr>Geest van God,  leer mij te gaan over de golven, in vertrouwen U te volgen,  te gaan  waar U mij heen leidt.  Leid me verder  dan mijn voeten  kunnen dragen.  Ik vertrouw op uw genade, want ik ben in uw nabijheid.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Discussiekaarten loopbaan van het geloof</dc:title>
  <dc:creator>Jan</dc:creator>
  <cp:lastModifiedBy>Jan</cp:lastModifiedBy>
  <cp:revision>10</cp:revision>
  <dcterms:created xsi:type="dcterms:W3CDTF">2015-03-26T10:09:44Z</dcterms:created>
  <dcterms:modified xsi:type="dcterms:W3CDTF">2016-11-29T14:48:57Z</dcterms:modified>
</cp:coreProperties>
</file>