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4" r:id="rId5"/>
    <p:sldId id="257" r:id="rId6"/>
    <p:sldId id="258" r:id="rId7"/>
    <p:sldId id="259" r:id="rId8"/>
    <p:sldId id="260" r:id="rId9"/>
    <p:sldId id="265" r:id="rId10"/>
    <p:sldId id="263" r:id="rId11"/>
    <p:sldId id="266"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BD02770-1DA2-4763-B234-A3FAE974EC49}" type="datetimeFigureOut">
              <a:rPr lang="nl-NL" smtClean="0"/>
              <a:t>18-10-2016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7B22FA-0E56-4ACC-82B8-68770B08F260}" type="slidenum">
              <a:rPr lang="nl-NL" smtClean="0"/>
              <a:t>‹nr.›</a:t>
            </a:fld>
            <a:endParaRPr lang="nl-NL"/>
          </a:p>
        </p:txBody>
      </p:sp>
    </p:spTree>
    <p:extLst>
      <p:ext uri="{BB962C8B-B14F-4D97-AF65-F5344CB8AC3E}">
        <p14:creationId xmlns:p14="http://schemas.microsoft.com/office/powerpoint/2010/main" val="247929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BD02770-1DA2-4763-B234-A3FAE974EC49}" type="datetimeFigureOut">
              <a:rPr lang="nl-NL" smtClean="0"/>
              <a:t>18-10-2016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7B22FA-0E56-4ACC-82B8-68770B08F260}" type="slidenum">
              <a:rPr lang="nl-NL" smtClean="0"/>
              <a:t>‹nr.›</a:t>
            </a:fld>
            <a:endParaRPr lang="nl-NL"/>
          </a:p>
        </p:txBody>
      </p:sp>
    </p:spTree>
    <p:extLst>
      <p:ext uri="{BB962C8B-B14F-4D97-AF65-F5344CB8AC3E}">
        <p14:creationId xmlns:p14="http://schemas.microsoft.com/office/powerpoint/2010/main" val="229379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BD02770-1DA2-4763-B234-A3FAE974EC49}" type="datetimeFigureOut">
              <a:rPr lang="nl-NL" smtClean="0"/>
              <a:t>18-10-2016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7B22FA-0E56-4ACC-82B8-68770B08F260}" type="slidenum">
              <a:rPr lang="nl-NL" smtClean="0"/>
              <a:t>‹nr.›</a:t>
            </a:fld>
            <a:endParaRPr lang="nl-NL"/>
          </a:p>
        </p:txBody>
      </p:sp>
    </p:spTree>
    <p:extLst>
      <p:ext uri="{BB962C8B-B14F-4D97-AF65-F5344CB8AC3E}">
        <p14:creationId xmlns:p14="http://schemas.microsoft.com/office/powerpoint/2010/main" val="284135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BD02770-1DA2-4763-B234-A3FAE974EC49}" type="datetimeFigureOut">
              <a:rPr lang="nl-NL" smtClean="0"/>
              <a:t>18-10-2016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7B22FA-0E56-4ACC-82B8-68770B08F260}" type="slidenum">
              <a:rPr lang="nl-NL" smtClean="0"/>
              <a:t>‹nr.›</a:t>
            </a:fld>
            <a:endParaRPr lang="nl-NL"/>
          </a:p>
        </p:txBody>
      </p:sp>
    </p:spTree>
    <p:extLst>
      <p:ext uri="{BB962C8B-B14F-4D97-AF65-F5344CB8AC3E}">
        <p14:creationId xmlns:p14="http://schemas.microsoft.com/office/powerpoint/2010/main" val="330804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BD02770-1DA2-4763-B234-A3FAE974EC49}" type="datetimeFigureOut">
              <a:rPr lang="nl-NL" smtClean="0"/>
              <a:t>18-10-2016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7B22FA-0E56-4ACC-82B8-68770B08F260}" type="slidenum">
              <a:rPr lang="nl-NL" smtClean="0"/>
              <a:t>‹nr.›</a:t>
            </a:fld>
            <a:endParaRPr lang="nl-NL"/>
          </a:p>
        </p:txBody>
      </p:sp>
    </p:spTree>
    <p:extLst>
      <p:ext uri="{BB962C8B-B14F-4D97-AF65-F5344CB8AC3E}">
        <p14:creationId xmlns:p14="http://schemas.microsoft.com/office/powerpoint/2010/main" val="204497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BD02770-1DA2-4763-B234-A3FAE974EC49}" type="datetimeFigureOut">
              <a:rPr lang="nl-NL" smtClean="0"/>
              <a:t>18-10-2016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7B22FA-0E56-4ACC-82B8-68770B08F260}" type="slidenum">
              <a:rPr lang="nl-NL" smtClean="0"/>
              <a:t>‹nr.›</a:t>
            </a:fld>
            <a:endParaRPr lang="nl-NL"/>
          </a:p>
        </p:txBody>
      </p:sp>
    </p:spTree>
    <p:extLst>
      <p:ext uri="{BB962C8B-B14F-4D97-AF65-F5344CB8AC3E}">
        <p14:creationId xmlns:p14="http://schemas.microsoft.com/office/powerpoint/2010/main" val="143831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BD02770-1DA2-4763-B234-A3FAE974EC49}" type="datetimeFigureOut">
              <a:rPr lang="nl-NL" smtClean="0"/>
              <a:t>18-10-2016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37B22FA-0E56-4ACC-82B8-68770B08F260}" type="slidenum">
              <a:rPr lang="nl-NL" smtClean="0"/>
              <a:t>‹nr.›</a:t>
            </a:fld>
            <a:endParaRPr lang="nl-NL"/>
          </a:p>
        </p:txBody>
      </p:sp>
    </p:spTree>
    <p:extLst>
      <p:ext uri="{BB962C8B-B14F-4D97-AF65-F5344CB8AC3E}">
        <p14:creationId xmlns:p14="http://schemas.microsoft.com/office/powerpoint/2010/main" val="425046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BD02770-1DA2-4763-B234-A3FAE974EC49}" type="datetimeFigureOut">
              <a:rPr lang="nl-NL" smtClean="0"/>
              <a:t>18-10-2016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37B22FA-0E56-4ACC-82B8-68770B08F260}" type="slidenum">
              <a:rPr lang="nl-NL" smtClean="0"/>
              <a:t>‹nr.›</a:t>
            </a:fld>
            <a:endParaRPr lang="nl-NL"/>
          </a:p>
        </p:txBody>
      </p:sp>
    </p:spTree>
    <p:extLst>
      <p:ext uri="{BB962C8B-B14F-4D97-AF65-F5344CB8AC3E}">
        <p14:creationId xmlns:p14="http://schemas.microsoft.com/office/powerpoint/2010/main" val="286348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BD02770-1DA2-4763-B234-A3FAE974EC49}" type="datetimeFigureOut">
              <a:rPr lang="nl-NL" smtClean="0"/>
              <a:t>18-10-2016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37B22FA-0E56-4ACC-82B8-68770B08F260}" type="slidenum">
              <a:rPr lang="nl-NL" smtClean="0"/>
              <a:t>‹nr.›</a:t>
            </a:fld>
            <a:endParaRPr lang="nl-NL"/>
          </a:p>
        </p:txBody>
      </p:sp>
    </p:spTree>
    <p:extLst>
      <p:ext uri="{BB962C8B-B14F-4D97-AF65-F5344CB8AC3E}">
        <p14:creationId xmlns:p14="http://schemas.microsoft.com/office/powerpoint/2010/main" val="21816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BD02770-1DA2-4763-B234-A3FAE974EC49}" type="datetimeFigureOut">
              <a:rPr lang="nl-NL" smtClean="0"/>
              <a:t>18-10-2016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7B22FA-0E56-4ACC-82B8-68770B08F260}" type="slidenum">
              <a:rPr lang="nl-NL" smtClean="0"/>
              <a:t>‹nr.›</a:t>
            </a:fld>
            <a:endParaRPr lang="nl-NL"/>
          </a:p>
        </p:txBody>
      </p:sp>
    </p:spTree>
    <p:extLst>
      <p:ext uri="{BB962C8B-B14F-4D97-AF65-F5344CB8AC3E}">
        <p14:creationId xmlns:p14="http://schemas.microsoft.com/office/powerpoint/2010/main" val="31696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BD02770-1DA2-4763-B234-A3FAE974EC49}" type="datetimeFigureOut">
              <a:rPr lang="nl-NL" smtClean="0"/>
              <a:t>18-10-2016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7B22FA-0E56-4ACC-82B8-68770B08F260}" type="slidenum">
              <a:rPr lang="nl-NL" smtClean="0"/>
              <a:t>‹nr.›</a:t>
            </a:fld>
            <a:endParaRPr lang="nl-NL"/>
          </a:p>
        </p:txBody>
      </p:sp>
    </p:spTree>
    <p:extLst>
      <p:ext uri="{BB962C8B-B14F-4D97-AF65-F5344CB8AC3E}">
        <p14:creationId xmlns:p14="http://schemas.microsoft.com/office/powerpoint/2010/main" val="2021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02770-1DA2-4763-B234-A3FAE974EC49}" type="datetimeFigureOut">
              <a:rPr lang="nl-NL" smtClean="0"/>
              <a:t>18-10-2016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B22FA-0E56-4ACC-82B8-68770B08F260}" type="slidenum">
              <a:rPr lang="nl-NL" smtClean="0"/>
              <a:t>‹nr.›</a:t>
            </a:fld>
            <a:endParaRPr lang="nl-NL"/>
          </a:p>
        </p:txBody>
      </p:sp>
    </p:spTree>
    <p:extLst>
      <p:ext uri="{BB962C8B-B14F-4D97-AF65-F5344CB8AC3E}">
        <p14:creationId xmlns:p14="http://schemas.microsoft.com/office/powerpoint/2010/main" val="3029211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 y="1"/>
            <a:ext cx="2463112" cy="6858000"/>
          </a:xfrm>
        </p:spPr>
        <p:txBody>
          <a:bodyPr>
            <a:normAutofit/>
          </a:bodyPr>
          <a:lstStyle/>
          <a:p>
            <a:pPr algn="ctr"/>
            <a:r>
              <a:rPr lang="nl-NL" sz="4800" b="1" dirty="0" smtClean="0">
                <a:solidFill>
                  <a:schemeClr val="accent6">
                    <a:lumMod val="50000"/>
                  </a:schemeClr>
                </a:solidFill>
                <a:latin typeface="+mn-lt"/>
              </a:rPr>
              <a:t>Leven uit de ware Wijnstok door liefde en geloof</a:t>
            </a:r>
            <a:endParaRPr lang="nl-NL" sz="4800" b="1" dirty="0">
              <a:solidFill>
                <a:schemeClr val="accent6">
                  <a:lumMod val="50000"/>
                </a:schemeClr>
              </a:solidFill>
              <a:latin typeface="+mn-lt"/>
            </a:endParaRPr>
          </a:p>
        </p:txBody>
      </p:sp>
      <p:pic>
        <p:nvPicPr>
          <p:cNvPr id="5" name="Afbeelding 4" descr="http://www.pastoralehulpverleningjongeren.nl/wp-content/uploads/2012/09/Blijf-in-de-Wijnstok-Jezus-Christus.jpg"/>
          <p:cNvPicPr/>
          <p:nvPr/>
        </p:nvPicPr>
        <p:blipFill>
          <a:blip r:embed="rId2">
            <a:extLst>
              <a:ext uri="{28A0092B-C50C-407E-A947-70E740481C1C}">
                <a14:useLocalDpi xmlns:a14="http://schemas.microsoft.com/office/drawing/2010/main" val="0"/>
              </a:ext>
            </a:extLst>
          </a:blip>
          <a:srcRect/>
          <a:stretch>
            <a:fillRect/>
          </a:stretch>
        </p:blipFill>
        <p:spPr bwMode="auto">
          <a:xfrm>
            <a:off x="2463113" y="0"/>
            <a:ext cx="9588843" cy="6858000"/>
          </a:xfrm>
          <a:prstGeom prst="rect">
            <a:avLst/>
          </a:prstGeom>
          <a:noFill/>
          <a:ln>
            <a:noFill/>
          </a:ln>
        </p:spPr>
      </p:pic>
    </p:spTree>
    <p:extLst>
      <p:ext uri="{BB962C8B-B14F-4D97-AF65-F5344CB8AC3E}">
        <p14:creationId xmlns:p14="http://schemas.microsoft.com/office/powerpoint/2010/main" val="819269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587049" y="-74141"/>
            <a:ext cx="4670854" cy="6931185"/>
          </a:xfrm>
        </p:spPr>
        <p:txBody>
          <a:bodyPr>
            <a:noAutofit/>
          </a:bodyPr>
          <a:lstStyle/>
          <a:p>
            <a:pPr algn="ctr" fontAlgn="base"/>
            <a:r>
              <a:rPr lang="nl-NL" sz="3400" b="1" dirty="0">
                <a:latin typeface="+mn-lt"/>
              </a:rPr>
              <a:t>Jezus vol liefde</a:t>
            </a:r>
            <a:r>
              <a:rPr lang="nl-NL" sz="3400" b="1" dirty="0" smtClean="0">
                <a:latin typeface="+mn-lt"/>
              </a:rPr>
              <a:t>,</a:t>
            </a:r>
            <a:br>
              <a:rPr lang="nl-NL" sz="3400" b="1" dirty="0" smtClean="0">
                <a:latin typeface="+mn-lt"/>
              </a:rPr>
            </a:br>
            <a:r>
              <a:rPr lang="nl-NL" sz="3400" b="1" dirty="0" smtClean="0">
                <a:latin typeface="+mn-lt"/>
              </a:rPr>
              <a:t>U </a:t>
            </a:r>
            <a:r>
              <a:rPr lang="nl-NL" sz="3400" b="1" dirty="0">
                <a:latin typeface="+mn-lt"/>
              </a:rPr>
              <a:t>wilt ons leiden.</a:t>
            </a:r>
            <a:r>
              <a:rPr lang="nl-NL" sz="3400" dirty="0">
                <a:latin typeface="+mn-lt"/>
              </a:rPr>
              <a:t/>
            </a:r>
            <a:br>
              <a:rPr lang="nl-NL" sz="3400" dirty="0">
                <a:latin typeface="+mn-lt"/>
              </a:rPr>
            </a:br>
            <a:r>
              <a:rPr lang="nl-NL" sz="3400" b="1" dirty="0">
                <a:latin typeface="+mn-lt"/>
              </a:rPr>
              <a:t>Wij prijzen U </a:t>
            </a:r>
            <a:r>
              <a:rPr lang="nl-NL" sz="3400" b="1" dirty="0" smtClean="0">
                <a:latin typeface="+mn-lt"/>
              </a:rPr>
              <a:t>als </a:t>
            </a:r>
            <a:br>
              <a:rPr lang="nl-NL" sz="3400" b="1" dirty="0" smtClean="0">
                <a:latin typeface="+mn-lt"/>
              </a:rPr>
            </a:br>
            <a:r>
              <a:rPr lang="nl-NL" sz="3400" b="1" dirty="0" smtClean="0">
                <a:latin typeface="+mn-lt"/>
              </a:rPr>
              <a:t>onze </a:t>
            </a:r>
            <a:r>
              <a:rPr lang="nl-NL" sz="3400" b="1" dirty="0">
                <a:latin typeface="+mn-lt"/>
              </a:rPr>
              <a:t>Heer.</a:t>
            </a:r>
            <a:r>
              <a:rPr lang="nl-NL" sz="3400" dirty="0">
                <a:latin typeface="+mn-lt"/>
              </a:rPr>
              <a:t/>
            </a:r>
            <a:br>
              <a:rPr lang="nl-NL" sz="3400" dirty="0">
                <a:latin typeface="+mn-lt"/>
              </a:rPr>
            </a:br>
            <a:r>
              <a:rPr lang="nl-NL" sz="800" dirty="0" smtClean="0">
                <a:latin typeface="+mn-lt"/>
              </a:rPr>
              <a:t/>
            </a:r>
            <a:br>
              <a:rPr lang="nl-NL" sz="800" dirty="0" smtClean="0">
                <a:latin typeface="+mn-lt"/>
              </a:rPr>
            </a:br>
            <a:r>
              <a:rPr lang="nl-NL" sz="3400" b="1" dirty="0" smtClean="0">
                <a:solidFill>
                  <a:srgbClr val="002060"/>
                </a:solidFill>
                <a:latin typeface="+mn-lt"/>
              </a:rPr>
              <a:t>Kom </a:t>
            </a:r>
            <a:r>
              <a:rPr lang="nl-NL" sz="3400" b="1" dirty="0">
                <a:solidFill>
                  <a:srgbClr val="002060"/>
                </a:solidFill>
                <a:latin typeface="+mn-lt"/>
              </a:rPr>
              <a:t>met uw </a:t>
            </a:r>
            <a:r>
              <a:rPr lang="nl-NL" sz="3400" b="1" dirty="0" smtClean="0">
                <a:solidFill>
                  <a:srgbClr val="002060"/>
                </a:solidFill>
                <a:latin typeface="+mn-lt"/>
              </a:rPr>
              <a:t>kracht,</a:t>
            </a:r>
            <a:br>
              <a:rPr lang="nl-NL" sz="3400" b="1" dirty="0" smtClean="0">
                <a:solidFill>
                  <a:srgbClr val="002060"/>
                </a:solidFill>
                <a:latin typeface="+mn-lt"/>
              </a:rPr>
            </a:br>
            <a:r>
              <a:rPr lang="nl-NL" sz="3400" b="1" dirty="0" smtClean="0">
                <a:solidFill>
                  <a:srgbClr val="002060"/>
                </a:solidFill>
                <a:latin typeface="+mn-lt"/>
              </a:rPr>
              <a:t>o </a:t>
            </a:r>
            <a:r>
              <a:rPr lang="nl-NL" sz="3400" b="1" dirty="0">
                <a:solidFill>
                  <a:srgbClr val="002060"/>
                </a:solidFill>
                <a:latin typeface="+mn-lt"/>
              </a:rPr>
              <a:t>Heer,</a:t>
            </a:r>
            <a:r>
              <a:rPr lang="nl-NL" sz="3400" dirty="0">
                <a:solidFill>
                  <a:srgbClr val="002060"/>
                </a:solidFill>
                <a:latin typeface="+mn-lt"/>
              </a:rPr>
              <a:t/>
            </a:r>
            <a:br>
              <a:rPr lang="nl-NL" sz="3400" dirty="0">
                <a:solidFill>
                  <a:srgbClr val="002060"/>
                </a:solidFill>
                <a:latin typeface="+mn-lt"/>
              </a:rPr>
            </a:br>
            <a:r>
              <a:rPr lang="nl-NL" sz="3400" b="1" dirty="0">
                <a:solidFill>
                  <a:srgbClr val="002060"/>
                </a:solidFill>
                <a:latin typeface="+mn-lt"/>
              </a:rPr>
              <a:t>en vul ons tot uw eer,</a:t>
            </a:r>
            <a:r>
              <a:rPr lang="nl-NL" sz="3400" dirty="0">
                <a:solidFill>
                  <a:srgbClr val="002060"/>
                </a:solidFill>
                <a:latin typeface="+mn-lt"/>
              </a:rPr>
              <a:t/>
            </a:r>
            <a:br>
              <a:rPr lang="nl-NL" sz="3400" dirty="0">
                <a:solidFill>
                  <a:srgbClr val="002060"/>
                </a:solidFill>
                <a:latin typeface="+mn-lt"/>
              </a:rPr>
            </a:br>
            <a:r>
              <a:rPr lang="nl-NL" sz="3400" b="1" dirty="0">
                <a:solidFill>
                  <a:srgbClr val="002060"/>
                </a:solidFill>
                <a:latin typeface="+mn-lt"/>
              </a:rPr>
              <a:t>kom tot uw </a:t>
            </a:r>
            <a:r>
              <a:rPr lang="nl-NL" sz="3400" b="1" dirty="0" smtClean="0">
                <a:solidFill>
                  <a:srgbClr val="002060"/>
                </a:solidFill>
                <a:latin typeface="+mn-lt"/>
              </a:rPr>
              <a:t>doel</a:t>
            </a:r>
            <a:br>
              <a:rPr lang="nl-NL" sz="3400" b="1" dirty="0" smtClean="0">
                <a:solidFill>
                  <a:srgbClr val="002060"/>
                </a:solidFill>
                <a:latin typeface="+mn-lt"/>
              </a:rPr>
            </a:br>
            <a:r>
              <a:rPr lang="nl-NL" sz="3400" b="1" dirty="0" smtClean="0">
                <a:solidFill>
                  <a:srgbClr val="002060"/>
                </a:solidFill>
                <a:latin typeface="+mn-lt"/>
              </a:rPr>
              <a:t>met </a:t>
            </a:r>
            <a:r>
              <a:rPr lang="nl-NL" sz="3400" b="1" dirty="0">
                <a:solidFill>
                  <a:srgbClr val="002060"/>
                </a:solidFill>
                <a:latin typeface="+mn-lt"/>
              </a:rPr>
              <a:t>een ieder van ons.</a:t>
            </a:r>
            <a:r>
              <a:rPr lang="nl-NL" sz="3400" dirty="0">
                <a:solidFill>
                  <a:srgbClr val="002060"/>
                </a:solidFill>
                <a:latin typeface="+mn-lt"/>
              </a:rPr>
              <a:t/>
            </a:r>
            <a:br>
              <a:rPr lang="nl-NL" sz="3400" dirty="0">
                <a:solidFill>
                  <a:srgbClr val="002060"/>
                </a:solidFill>
                <a:latin typeface="+mn-lt"/>
              </a:rPr>
            </a:br>
            <a:r>
              <a:rPr lang="nl-NL" sz="800" dirty="0" smtClean="0">
                <a:latin typeface="+mn-lt"/>
              </a:rPr>
              <a:t/>
            </a:r>
            <a:br>
              <a:rPr lang="nl-NL" sz="800" dirty="0" smtClean="0">
                <a:latin typeface="+mn-lt"/>
              </a:rPr>
            </a:br>
            <a:r>
              <a:rPr lang="nl-NL" sz="3400" b="1" dirty="0" smtClean="0">
                <a:latin typeface="+mn-lt"/>
              </a:rPr>
              <a:t>Maak </a:t>
            </a:r>
            <a:r>
              <a:rPr lang="nl-NL" sz="3400" b="1" dirty="0">
                <a:latin typeface="+mn-lt"/>
              </a:rPr>
              <a:t>ons een volk Heer, heilig en rein,</a:t>
            </a:r>
            <a:r>
              <a:rPr lang="nl-NL" sz="3400" dirty="0">
                <a:latin typeface="+mn-lt"/>
              </a:rPr>
              <a:t/>
            </a:r>
            <a:br>
              <a:rPr lang="nl-NL" sz="3400" dirty="0">
                <a:latin typeface="+mn-lt"/>
              </a:rPr>
            </a:br>
            <a:r>
              <a:rPr lang="nl-NL" sz="3400" b="1" dirty="0">
                <a:latin typeface="+mn-lt"/>
              </a:rPr>
              <a:t>dat U Heer, volkomen </a:t>
            </a:r>
            <a:r>
              <a:rPr lang="nl-NL" sz="3400" b="1" dirty="0" smtClean="0">
                <a:latin typeface="+mn-lt"/>
              </a:rPr>
              <a:t>steeds toegewijd </a:t>
            </a:r>
            <a:r>
              <a:rPr lang="nl-NL" sz="3400" b="1" dirty="0">
                <a:latin typeface="+mn-lt"/>
              </a:rPr>
              <a:t>zal zijn</a:t>
            </a:r>
            <a:r>
              <a:rPr lang="nl-NL" sz="3400" b="1" dirty="0" smtClean="0">
                <a:latin typeface="+mn-lt"/>
              </a:rPr>
              <a:t>.</a:t>
            </a:r>
            <a:endParaRPr lang="nl-NL" sz="3400" dirty="0"/>
          </a:p>
        </p:txBody>
      </p:sp>
      <p:pic>
        <p:nvPicPr>
          <p:cNvPr id="5122" name="Picture 2" descr="http://www.pastoralehulpverleningjongeren.nl/wp-content/uploads/2012/09/HOE-WORDEN-WE-GEESTELIJK-GEVO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652951" cy="685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142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22076" y="0"/>
            <a:ext cx="5469923" cy="6858000"/>
          </a:xfrm>
        </p:spPr>
        <p:txBody>
          <a:bodyPr>
            <a:normAutofit/>
          </a:bodyPr>
          <a:lstStyle/>
          <a:p>
            <a:pPr algn="ctr"/>
            <a:r>
              <a:rPr lang="nl-NL" sz="4800" b="1" dirty="0" smtClean="0">
                <a:solidFill>
                  <a:schemeClr val="accent6">
                    <a:lumMod val="50000"/>
                  </a:schemeClr>
                </a:solidFill>
                <a:latin typeface="+mn-lt"/>
              </a:rPr>
              <a:t>Wil je tot eer van God leven?</a:t>
            </a:r>
            <a:br>
              <a:rPr lang="nl-NL" sz="4800" b="1" dirty="0" smtClean="0">
                <a:solidFill>
                  <a:schemeClr val="accent6">
                    <a:lumMod val="50000"/>
                  </a:schemeClr>
                </a:solidFill>
                <a:latin typeface="+mn-lt"/>
              </a:rPr>
            </a:br>
            <a:r>
              <a:rPr lang="nl-NL" sz="1000" b="1" dirty="0" smtClean="0">
                <a:latin typeface="+mn-lt"/>
              </a:rPr>
              <a:t/>
            </a:r>
            <a:br>
              <a:rPr lang="nl-NL" sz="1000" b="1" dirty="0" smtClean="0">
                <a:latin typeface="+mn-lt"/>
              </a:rPr>
            </a:br>
            <a:r>
              <a:rPr lang="nl-NL" sz="4800" b="1" dirty="0" smtClean="0">
                <a:latin typeface="+mn-lt"/>
              </a:rPr>
              <a:t>Jezus geeft aan in Joh.15:8: </a:t>
            </a:r>
            <a:br>
              <a:rPr lang="nl-NL" sz="4800" b="1" dirty="0" smtClean="0">
                <a:latin typeface="+mn-lt"/>
              </a:rPr>
            </a:br>
            <a:r>
              <a:rPr lang="nl-NL" sz="4800" b="1" dirty="0" smtClean="0">
                <a:solidFill>
                  <a:srgbClr val="002060"/>
                </a:solidFill>
                <a:latin typeface="+mn-lt"/>
              </a:rPr>
              <a:t>‘Hierin wordt Mijn Vader verheerlijkt, dat u veel vrucht draagt en Mijn discipelen bent.’</a:t>
            </a:r>
            <a:endParaRPr lang="nl-NL" sz="4800" b="1" dirty="0">
              <a:solidFill>
                <a:srgbClr val="002060"/>
              </a:solidFill>
              <a:latin typeface="+mn-lt"/>
            </a:endParaRPr>
          </a:p>
        </p:txBody>
      </p:sp>
      <p:pic>
        <p:nvPicPr>
          <p:cNvPr id="7170" name="Picture 2" descr="http://www.pastoralehulpverleningjongeren.nl/wp-content/uploads/2016/10/Zijn-we-aan-de-ware-Wijnstok-verbonden-voor-een-gezond-geestelijk-le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722076" cy="687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009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903" y="0"/>
            <a:ext cx="6983930" cy="6857999"/>
          </a:xfrm>
        </p:spPr>
        <p:txBody>
          <a:bodyPr>
            <a:normAutofit fontScale="90000"/>
          </a:bodyPr>
          <a:lstStyle/>
          <a:p>
            <a:r>
              <a:rPr lang="nl-NL" sz="4700" b="1" dirty="0" smtClean="0">
                <a:solidFill>
                  <a:srgbClr val="002060"/>
                </a:solidFill>
                <a:latin typeface="+mn-lt"/>
              </a:rPr>
              <a:t>Zie </a:t>
            </a:r>
            <a:r>
              <a:rPr lang="nl-NL" sz="4700" b="1" dirty="0">
                <a:solidFill>
                  <a:srgbClr val="002060"/>
                </a:solidFill>
                <a:latin typeface="+mn-lt"/>
              </a:rPr>
              <a:t>de stroom van Jezus’ liefde overstelpend als een vloed</a:t>
            </a:r>
            <a:r>
              <a:rPr lang="nl-NL" sz="4700" b="1" dirty="0" smtClean="0">
                <a:solidFill>
                  <a:srgbClr val="002060"/>
                </a:solidFill>
                <a:latin typeface="+mn-lt"/>
              </a:rPr>
              <a:t>.  </a:t>
            </a:r>
            <a:br>
              <a:rPr lang="nl-NL" sz="4700" b="1" dirty="0" smtClean="0">
                <a:solidFill>
                  <a:srgbClr val="002060"/>
                </a:solidFill>
                <a:latin typeface="+mn-lt"/>
              </a:rPr>
            </a:br>
            <a:r>
              <a:rPr lang="nl-NL" sz="1000" b="1" dirty="0" smtClean="0">
                <a:solidFill>
                  <a:srgbClr val="002060"/>
                </a:solidFill>
                <a:latin typeface="+mn-lt"/>
              </a:rPr>
              <a:t/>
            </a:r>
            <a:br>
              <a:rPr lang="nl-NL" sz="1000" b="1" dirty="0" smtClean="0">
                <a:solidFill>
                  <a:srgbClr val="002060"/>
                </a:solidFill>
                <a:latin typeface="+mn-lt"/>
              </a:rPr>
            </a:br>
            <a:r>
              <a:rPr lang="nl-NL" sz="4700" b="1" dirty="0" smtClean="0">
                <a:latin typeface="+mn-lt"/>
              </a:rPr>
              <a:t>Aan </a:t>
            </a:r>
            <a:r>
              <a:rPr lang="nl-NL" sz="4700" b="1" dirty="0">
                <a:latin typeface="+mn-lt"/>
              </a:rPr>
              <a:t>het kruis werd Jezus’ offer tot een bron die altijd blijft</a:t>
            </a:r>
            <a:r>
              <a:rPr lang="nl-NL" sz="4700" b="1" dirty="0" smtClean="0">
                <a:latin typeface="+mn-lt"/>
              </a:rPr>
              <a:t>.</a:t>
            </a:r>
            <a:br>
              <a:rPr lang="nl-NL" sz="4700" b="1" dirty="0" smtClean="0">
                <a:latin typeface="+mn-lt"/>
              </a:rPr>
            </a:br>
            <a:r>
              <a:rPr lang="nl-NL" sz="1000" b="1" dirty="0">
                <a:latin typeface="+mn-lt"/>
              </a:rPr>
              <a:t/>
            </a:r>
            <a:br>
              <a:rPr lang="nl-NL" sz="1000" b="1" dirty="0">
                <a:latin typeface="+mn-lt"/>
              </a:rPr>
            </a:br>
            <a:r>
              <a:rPr lang="nl-NL" sz="4700" b="1" dirty="0" smtClean="0">
                <a:solidFill>
                  <a:schemeClr val="accent6">
                    <a:lumMod val="50000"/>
                  </a:schemeClr>
                </a:solidFill>
                <a:latin typeface="+mn-lt"/>
              </a:rPr>
              <a:t>Het </a:t>
            </a:r>
            <a:r>
              <a:rPr lang="nl-NL" sz="4700" b="1" dirty="0">
                <a:solidFill>
                  <a:schemeClr val="accent6">
                    <a:lumMod val="50000"/>
                  </a:schemeClr>
                </a:solidFill>
                <a:latin typeface="+mn-lt"/>
              </a:rPr>
              <a:t>is Uw volmaakte liefde</a:t>
            </a:r>
            <a:r>
              <a:rPr lang="nl-NL" sz="4700" b="1" dirty="0" smtClean="0">
                <a:solidFill>
                  <a:schemeClr val="accent6">
                    <a:lumMod val="50000"/>
                  </a:schemeClr>
                </a:solidFill>
                <a:latin typeface="+mn-lt"/>
              </a:rPr>
              <a:t>,</a:t>
            </a:r>
            <a:br>
              <a:rPr lang="nl-NL" sz="4700" b="1" dirty="0" smtClean="0">
                <a:solidFill>
                  <a:schemeClr val="accent6">
                    <a:lumMod val="50000"/>
                  </a:schemeClr>
                </a:solidFill>
                <a:latin typeface="+mn-lt"/>
              </a:rPr>
            </a:br>
            <a:r>
              <a:rPr lang="nl-NL" sz="4700" b="1" dirty="0" smtClean="0">
                <a:solidFill>
                  <a:schemeClr val="accent6">
                    <a:lumMod val="50000"/>
                  </a:schemeClr>
                </a:solidFill>
                <a:latin typeface="+mn-lt"/>
              </a:rPr>
              <a:t>die mijn</a:t>
            </a:r>
            <a:br>
              <a:rPr lang="nl-NL" sz="4700" b="1" dirty="0" smtClean="0">
                <a:solidFill>
                  <a:schemeClr val="accent6">
                    <a:lumMod val="50000"/>
                  </a:schemeClr>
                </a:solidFill>
                <a:latin typeface="+mn-lt"/>
              </a:rPr>
            </a:br>
            <a:r>
              <a:rPr lang="nl-NL" sz="4700" b="1" dirty="0" smtClean="0">
                <a:solidFill>
                  <a:schemeClr val="accent6">
                    <a:lumMod val="50000"/>
                  </a:schemeClr>
                </a:solidFill>
                <a:latin typeface="+mn-lt"/>
              </a:rPr>
              <a:t>diepste</a:t>
            </a:r>
            <a:br>
              <a:rPr lang="nl-NL" sz="4700" b="1" dirty="0" smtClean="0">
                <a:solidFill>
                  <a:schemeClr val="accent6">
                    <a:lumMod val="50000"/>
                  </a:schemeClr>
                </a:solidFill>
                <a:latin typeface="+mn-lt"/>
              </a:rPr>
            </a:br>
            <a:r>
              <a:rPr lang="nl-NL" sz="4700" b="1" dirty="0" smtClean="0">
                <a:solidFill>
                  <a:schemeClr val="accent6">
                    <a:lumMod val="50000"/>
                  </a:schemeClr>
                </a:solidFill>
                <a:latin typeface="+mn-lt"/>
              </a:rPr>
              <a:t>angst </a:t>
            </a:r>
            <a:br>
              <a:rPr lang="nl-NL" sz="4700" b="1" dirty="0" smtClean="0">
                <a:solidFill>
                  <a:schemeClr val="accent6">
                    <a:lumMod val="50000"/>
                  </a:schemeClr>
                </a:solidFill>
                <a:latin typeface="+mn-lt"/>
              </a:rPr>
            </a:br>
            <a:r>
              <a:rPr lang="nl-NL" sz="4700" b="1" dirty="0" smtClean="0">
                <a:solidFill>
                  <a:schemeClr val="accent6">
                    <a:lumMod val="50000"/>
                  </a:schemeClr>
                </a:solidFill>
                <a:latin typeface="+mn-lt"/>
              </a:rPr>
              <a:t>verdrijft.’</a:t>
            </a:r>
            <a:br>
              <a:rPr lang="nl-NL" sz="4700" b="1" dirty="0" smtClean="0">
                <a:solidFill>
                  <a:schemeClr val="accent6">
                    <a:lumMod val="50000"/>
                  </a:schemeClr>
                </a:solidFill>
                <a:latin typeface="+mn-lt"/>
              </a:rPr>
            </a:br>
            <a:r>
              <a:rPr lang="nl-NL" sz="1000" b="1" dirty="0" smtClean="0">
                <a:latin typeface="+mn-lt"/>
              </a:rPr>
              <a:t/>
            </a:r>
            <a:br>
              <a:rPr lang="nl-NL" sz="1000" b="1" dirty="0" smtClean="0">
                <a:latin typeface="+mn-lt"/>
              </a:rPr>
            </a:br>
            <a:r>
              <a:rPr lang="nl-NL" sz="3100" b="1" dirty="0" smtClean="0">
                <a:latin typeface="+mn-lt"/>
              </a:rPr>
              <a:t>Uit</a:t>
            </a:r>
            <a:br>
              <a:rPr lang="nl-NL" sz="3100" b="1" dirty="0" smtClean="0">
                <a:latin typeface="+mn-lt"/>
              </a:rPr>
            </a:br>
            <a:r>
              <a:rPr lang="nl-NL" sz="3100" b="1" dirty="0" smtClean="0">
                <a:latin typeface="+mn-lt"/>
              </a:rPr>
              <a:t>Opwekking</a:t>
            </a:r>
            <a:br>
              <a:rPr lang="nl-NL" sz="3100" b="1" dirty="0" smtClean="0">
                <a:latin typeface="+mn-lt"/>
              </a:rPr>
            </a:br>
            <a:r>
              <a:rPr lang="nl-NL" sz="3100" b="1" dirty="0" smtClean="0">
                <a:latin typeface="+mn-lt"/>
              </a:rPr>
              <a:t>674</a:t>
            </a:r>
            <a:endParaRPr lang="nl-NL" sz="3100" b="1" dirty="0">
              <a:latin typeface="+mn-lt"/>
            </a:endParaRPr>
          </a:p>
        </p:txBody>
      </p:sp>
      <p:pic>
        <p:nvPicPr>
          <p:cNvPr id="4098" name="Picture 2" descr="http://www.pastoralehulpverleningjongeren.nl/wp-content/uploads/2012/09/We-hebben-een-voortdurende-doorstroming-nod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253" y="3253946"/>
            <a:ext cx="5554965" cy="36040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astoralehulpverleningjongeren.nl/wp-content/uploads/2012/09/Wil-je-veel-vrucht-dragen-tot-eer-van-de-hemelse-Wijngaarden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833" y="0"/>
            <a:ext cx="51421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41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998941" y="0"/>
            <a:ext cx="4193059" cy="6858000"/>
          </a:xfrm>
        </p:spPr>
        <p:txBody>
          <a:bodyPr>
            <a:normAutofit fontScale="90000"/>
          </a:bodyPr>
          <a:lstStyle/>
          <a:p>
            <a:pPr algn="ctr" fontAlgn="base"/>
            <a:r>
              <a:rPr lang="nl-NL" sz="4900" b="1" dirty="0">
                <a:solidFill>
                  <a:srgbClr val="002060"/>
                </a:solidFill>
                <a:latin typeface="+mn-lt"/>
              </a:rPr>
              <a:t>Welk een </a:t>
            </a:r>
            <a:r>
              <a:rPr lang="nl-NL" sz="4900" b="1" dirty="0" smtClean="0">
                <a:solidFill>
                  <a:srgbClr val="002060"/>
                </a:solidFill>
                <a:latin typeface="+mn-lt"/>
              </a:rPr>
              <a:t>vriend</a:t>
            </a:r>
            <a:br>
              <a:rPr lang="nl-NL" sz="4900" b="1" dirty="0" smtClean="0">
                <a:solidFill>
                  <a:srgbClr val="002060"/>
                </a:solidFill>
                <a:latin typeface="+mn-lt"/>
              </a:rPr>
            </a:br>
            <a:r>
              <a:rPr lang="nl-NL" sz="4900" b="1" dirty="0" smtClean="0">
                <a:solidFill>
                  <a:srgbClr val="002060"/>
                </a:solidFill>
                <a:latin typeface="+mn-lt"/>
              </a:rPr>
              <a:t> </a:t>
            </a:r>
            <a:r>
              <a:rPr lang="nl-NL" sz="4900" b="1" dirty="0">
                <a:solidFill>
                  <a:srgbClr val="002060"/>
                </a:solidFill>
                <a:latin typeface="+mn-lt"/>
              </a:rPr>
              <a:t>is onze Jezus,</a:t>
            </a:r>
            <a:br>
              <a:rPr lang="nl-NL" sz="4900" b="1" dirty="0">
                <a:solidFill>
                  <a:srgbClr val="002060"/>
                </a:solidFill>
                <a:latin typeface="+mn-lt"/>
              </a:rPr>
            </a:br>
            <a:r>
              <a:rPr lang="nl-NL" sz="4900" b="1" dirty="0">
                <a:solidFill>
                  <a:srgbClr val="002060"/>
                </a:solidFill>
                <a:latin typeface="+mn-lt"/>
              </a:rPr>
              <a:t>Die in onze plaats wil </a:t>
            </a:r>
            <a:r>
              <a:rPr lang="nl-NL" sz="4900" b="1" dirty="0" smtClean="0">
                <a:solidFill>
                  <a:srgbClr val="002060"/>
                </a:solidFill>
                <a:latin typeface="+mn-lt"/>
              </a:rPr>
              <a:t>staan!</a:t>
            </a:r>
            <a:br>
              <a:rPr lang="nl-NL" sz="4900" b="1" dirty="0" smtClean="0">
                <a:solidFill>
                  <a:srgbClr val="002060"/>
                </a:solidFill>
                <a:latin typeface="+mn-lt"/>
              </a:rPr>
            </a:br>
            <a:r>
              <a:rPr lang="nl-NL" sz="1000" b="1" dirty="0">
                <a:solidFill>
                  <a:srgbClr val="002060"/>
                </a:solidFill>
                <a:latin typeface="+mn-lt"/>
              </a:rPr>
              <a:t/>
            </a:r>
            <a:br>
              <a:rPr lang="nl-NL" sz="1000" b="1" dirty="0">
                <a:solidFill>
                  <a:srgbClr val="002060"/>
                </a:solidFill>
                <a:latin typeface="+mn-lt"/>
              </a:rPr>
            </a:br>
            <a:r>
              <a:rPr lang="nl-NL" sz="4900" b="1" dirty="0" smtClean="0">
                <a:solidFill>
                  <a:schemeClr val="accent6">
                    <a:lumMod val="50000"/>
                  </a:schemeClr>
                </a:solidFill>
                <a:latin typeface="+mn-lt"/>
              </a:rPr>
              <a:t>Welk </a:t>
            </a:r>
            <a:r>
              <a:rPr lang="nl-NL" sz="4900" b="1" dirty="0">
                <a:solidFill>
                  <a:schemeClr val="accent6">
                    <a:lumMod val="50000"/>
                  </a:schemeClr>
                </a:solidFill>
                <a:latin typeface="+mn-lt"/>
              </a:rPr>
              <a:t>een voorrecht, Dat ik door Hem</a:t>
            </a:r>
            <a:br>
              <a:rPr lang="nl-NL" sz="4900" b="1" dirty="0">
                <a:solidFill>
                  <a:schemeClr val="accent6">
                    <a:lumMod val="50000"/>
                  </a:schemeClr>
                </a:solidFill>
                <a:latin typeface="+mn-lt"/>
              </a:rPr>
            </a:br>
            <a:r>
              <a:rPr lang="nl-NL" sz="4900" b="1" dirty="0">
                <a:solidFill>
                  <a:schemeClr val="accent6">
                    <a:lumMod val="50000"/>
                  </a:schemeClr>
                </a:solidFill>
                <a:latin typeface="+mn-lt"/>
              </a:rPr>
              <a:t>altijd vrij tot God mag gaan</a:t>
            </a:r>
            <a:r>
              <a:rPr lang="nl-NL" sz="4900" b="1" dirty="0" smtClean="0">
                <a:solidFill>
                  <a:schemeClr val="accent6">
                    <a:lumMod val="50000"/>
                  </a:schemeClr>
                </a:solidFill>
                <a:latin typeface="+mn-lt"/>
              </a:rPr>
              <a:t>.</a:t>
            </a:r>
            <a:r>
              <a:rPr lang="nl-NL" sz="4900" b="1" dirty="0"/>
              <a:t/>
            </a:r>
            <a:br>
              <a:rPr lang="nl-NL" sz="4900" b="1" dirty="0"/>
            </a:br>
            <a:endParaRPr lang="nl-NL" sz="4900"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396"/>
            <a:ext cx="7998942" cy="5999207"/>
          </a:xfrm>
          <a:prstGeom prst="rect">
            <a:avLst/>
          </a:prstGeom>
        </p:spPr>
      </p:pic>
    </p:spTree>
    <p:extLst>
      <p:ext uri="{BB962C8B-B14F-4D97-AF65-F5344CB8AC3E}">
        <p14:creationId xmlns:p14="http://schemas.microsoft.com/office/powerpoint/2010/main" val="201445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12192001" cy="6858000"/>
          </a:xfrm>
        </p:spPr>
        <p:txBody>
          <a:bodyPr>
            <a:noAutofit/>
          </a:bodyPr>
          <a:lstStyle/>
          <a:p>
            <a:pPr algn="ctr" fontAlgn="base"/>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sz="800" b="1" dirty="0" smtClean="0">
                <a:latin typeface="+mn-lt"/>
              </a:rPr>
              <a:t/>
            </a:r>
            <a:br>
              <a:rPr lang="nl-NL" sz="800" b="1" dirty="0" smtClean="0">
                <a:latin typeface="+mn-lt"/>
              </a:rPr>
            </a:br>
            <a:r>
              <a:rPr lang="nl-NL" sz="4800" b="1" dirty="0" smtClean="0">
                <a:latin typeface="+mn-lt"/>
              </a:rPr>
              <a:t>Kan </a:t>
            </a:r>
            <a:r>
              <a:rPr lang="nl-NL" sz="4800" b="1" dirty="0">
                <a:latin typeface="+mn-lt"/>
              </a:rPr>
              <a:t>een vriend ooit trouwer wezen</a:t>
            </a:r>
            <a:r>
              <a:rPr lang="nl-NL" sz="4800" dirty="0">
                <a:latin typeface="+mn-lt"/>
              </a:rPr>
              <a:t/>
            </a:r>
            <a:br>
              <a:rPr lang="nl-NL" sz="4800" dirty="0">
                <a:latin typeface="+mn-lt"/>
              </a:rPr>
            </a:br>
            <a:r>
              <a:rPr lang="nl-NL" sz="4800" b="1" dirty="0">
                <a:solidFill>
                  <a:srgbClr val="002060"/>
                </a:solidFill>
                <a:latin typeface="+mn-lt"/>
              </a:rPr>
              <a:t>dan Hij, die ons lijden draagt?</a:t>
            </a:r>
            <a:r>
              <a:rPr lang="nl-NL" sz="4800" dirty="0">
                <a:solidFill>
                  <a:srgbClr val="002060"/>
                </a:solidFill>
                <a:latin typeface="+mn-lt"/>
              </a:rPr>
              <a:t/>
            </a:r>
            <a:br>
              <a:rPr lang="nl-NL" sz="4800" dirty="0">
                <a:solidFill>
                  <a:srgbClr val="002060"/>
                </a:solidFill>
                <a:latin typeface="+mn-lt"/>
              </a:rPr>
            </a:br>
            <a:r>
              <a:rPr lang="nl-NL" sz="4800" b="1" dirty="0">
                <a:latin typeface="+mn-lt"/>
              </a:rPr>
              <a:t>Jezus biedt ons aan genezing;</a:t>
            </a:r>
            <a:r>
              <a:rPr lang="nl-NL" sz="4800" dirty="0">
                <a:latin typeface="+mn-lt"/>
              </a:rPr>
              <a:t/>
            </a:r>
            <a:br>
              <a:rPr lang="nl-NL" sz="4800" dirty="0">
                <a:latin typeface="+mn-lt"/>
              </a:rPr>
            </a:br>
            <a:r>
              <a:rPr lang="nl-NL" sz="4800" b="1" dirty="0">
                <a:solidFill>
                  <a:srgbClr val="002060"/>
                </a:solidFill>
                <a:latin typeface="+mn-lt"/>
              </a:rPr>
              <a:t>Hij alleen is ‘t, die ons schraagt</a:t>
            </a:r>
            <a:r>
              <a:rPr lang="nl-NL" sz="4800" b="1" dirty="0" smtClean="0">
                <a:solidFill>
                  <a:srgbClr val="002060"/>
                </a:solidFill>
                <a:latin typeface="+mn-lt"/>
              </a:rPr>
              <a:t>.</a:t>
            </a:r>
            <a:br>
              <a:rPr lang="nl-NL" sz="4800" b="1" dirty="0" smtClean="0">
                <a:solidFill>
                  <a:srgbClr val="002060"/>
                </a:solidFill>
                <a:latin typeface="+mn-lt"/>
              </a:rPr>
            </a:br>
            <a:r>
              <a:rPr lang="nl-NL" sz="4800" dirty="0">
                <a:latin typeface="+mn-lt"/>
              </a:rPr>
              <a:t/>
            </a:r>
            <a:br>
              <a:rPr lang="nl-NL" sz="4800" dirty="0">
                <a:latin typeface="+mn-lt"/>
              </a:rPr>
            </a:br>
            <a:r>
              <a:rPr lang="nl-NL" sz="4800" b="1" dirty="0" smtClean="0">
                <a:latin typeface="+mn-lt"/>
              </a:rPr>
              <a:t>Als </a:t>
            </a:r>
            <a:r>
              <a:rPr lang="nl-NL" sz="4800" b="1" dirty="0">
                <a:latin typeface="+mn-lt"/>
              </a:rPr>
              <a:t>soms vrienden ons verlaten,</a:t>
            </a:r>
            <a:r>
              <a:rPr lang="nl-NL" sz="4800" dirty="0">
                <a:latin typeface="+mn-lt"/>
              </a:rPr>
              <a:t/>
            </a:r>
            <a:br>
              <a:rPr lang="nl-NL" sz="4800" dirty="0">
                <a:latin typeface="+mn-lt"/>
              </a:rPr>
            </a:br>
            <a:r>
              <a:rPr lang="nl-NL" sz="4800" b="1" dirty="0">
                <a:solidFill>
                  <a:srgbClr val="002060"/>
                </a:solidFill>
                <a:latin typeface="+mn-lt"/>
              </a:rPr>
              <a:t>gaan wij biddend tot den Heer.</a:t>
            </a:r>
            <a:r>
              <a:rPr lang="nl-NL" sz="4800" dirty="0">
                <a:solidFill>
                  <a:srgbClr val="002060"/>
                </a:solidFill>
                <a:latin typeface="+mn-lt"/>
              </a:rPr>
              <a:t/>
            </a:r>
            <a:br>
              <a:rPr lang="nl-NL" sz="4800" dirty="0">
                <a:solidFill>
                  <a:srgbClr val="002060"/>
                </a:solidFill>
                <a:latin typeface="+mn-lt"/>
              </a:rPr>
            </a:br>
            <a:r>
              <a:rPr lang="nl-NL" sz="4800" b="1" dirty="0">
                <a:latin typeface="+mn-lt"/>
              </a:rPr>
              <a:t>In zijn armen zijn wij veilig,</a:t>
            </a:r>
            <a:r>
              <a:rPr lang="nl-NL" sz="4800" dirty="0">
                <a:latin typeface="+mn-lt"/>
              </a:rPr>
              <a:t/>
            </a:r>
            <a:br>
              <a:rPr lang="nl-NL" sz="4800" dirty="0">
                <a:latin typeface="+mn-lt"/>
              </a:rPr>
            </a:br>
            <a:r>
              <a:rPr lang="nl-NL" sz="4800" b="1" dirty="0">
                <a:solidFill>
                  <a:srgbClr val="002060"/>
                </a:solidFill>
                <a:latin typeface="+mn-lt"/>
              </a:rPr>
              <a:t>Hij verlaat ons nimmermeer</a:t>
            </a:r>
            <a:r>
              <a:rPr lang="nl-NL" sz="4800" b="1" dirty="0" smtClean="0">
                <a:solidFill>
                  <a:srgbClr val="002060"/>
                </a:solidFill>
                <a:latin typeface="+mn-lt"/>
              </a:rPr>
              <a:t>.</a:t>
            </a:r>
            <a:br>
              <a:rPr lang="nl-NL" sz="4800" b="1" dirty="0" smtClean="0">
                <a:solidFill>
                  <a:srgbClr val="002060"/>
                </a:solidFill>
                <a:latin typeface="+mn-lt"/>
              </a:rPr>
            </a:br>
            <a:endParaRPr lang="nl-NL" sz="4800" dirty="0">
              <a:solidFill>
                <a:srgbClr val="002060"/>
              </a:solidFill>
              <a:latin typeface="+mn-lt"/>
            </a:endParaRPr>
          </a:p>
        </p:txBody>
      </p:sp>
    </p:spTree>
    <p:extLst>
      <p:ext uri="{BB962C8B-B14F-4D97-AF65-F5344CB8AC3E}">
        <p14:creationId xmlns:p14="http://schemas.microsoft.com/office/powerpoint/2010/main" val="2319498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43998" y="0"/>
            <a:ext cx="3048002" cy="6858000"/>
          </a:xfrm>
        </p:spPr>
        <p:txBody>
          <a:bodyPr/>
          <a:lstStyle/>
          <a:p>
            <a:pPr algn="ctr"/>
            <a:r>
              <a:rPr lang="nl-NL" b="1" dirty="0" smtClean="0">
                <a:solidFill>
                  <a:srgbClr val="002060"/>
                </a:solidFill>
                <a:latin typeface="+mn-lt"/>
              </a:rPr>
              <a:t>Los van de wijnstok is er geen leven mogelijk </a:t>
            </a:r>
            <a:br>
              <a:rPr lang="nl-NL" b="1" dirty="0" smtClean="0">
                <a:solidFill>
                  <a:srgbClr val="002060"/>
                </a:solidFill>
                <a:latin typeface="+mn-lt"/>
              </a:rPr>
            </a:br>
            <a:r>
              <a:rPr lang="nl-NL" b="1" dirty="0">
                <a:latin typeface="+mn-lt"/>
              </a:rPr>
              <a:t/>
            </a:r>
            <a:br>
              <a:rPr lang="nl-NL" b="1" dirty="0">
                <a:latin typeface="+mn-lt"/>
              </a:rPr>
            </a:br>
            <a:r>
              <a:rPr lang="nl-NL" b="1" dirty="0" smtClean="0">
                <a:latin typeface="+mn-lt"/>
              </a:rPr>
              <a:t>Los van Jezus kun je geen vrucht dragen</a:t>
            </a:r>
            <a:endParaRPr lang="nl-NL" b="1" dirty="0">
              <a:latin typeface="+mn-lt"/>
            </a:endParaRPr>
          </a:p>
        </p:txBody>
      </p:sp>
      <p:pic>
        <p:nvPicPr>
          <p:cNvPr id="3074" name="Picture 2" descr="http://www.pastoralehulpverleningjongeren.nl/wp-content/uploads/2011/03/Los-van-de-Wijnstok-kunnen-we-geen-vrucht-meer-dra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92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084541" y="0"/>
            <a:ext cx="5107459" cy="6857999"/>
          </a:xfrm>
        </p:spPr>
        <p:txBody>
          <a:bodyPr>
            <a:normAutofit/>
          </a:bodyPr>
          <a:lstStyle/>
          <a:p>
            <a:pPr algn="ctr"/>
            <a:r>
              <a:rPr lang="nl-NL" sz="5400" b="1" dirty="0" smtClean="0">
                <a:latin typeface="+mn-lt"/>
              </a:rPr>
              <a:t>De Wijngaardenier houdt de oogst goed in de gaten. </a:t>
            </a:r>
            <a:r>
              <a:rPr lang="nl-NL" sz="1000" b="1" dirty="0" smtClean="0">
                <a:latin typeface="+mn-lt"/>
              </a:rPr>
              <a:t/>
            </a:r>
            <a:br>
              <a:rPr lang="nl-NL" sz="1000" b="1" dirty="0" smtClean="0">
                <a:latin typeface="+mn-lt"/>
              </a:rPr>
            </a:br>
            <a:r>
              <a:rPr lang="nl-NL" sz="1000" b="1" dirty="0">
                <a:latin typeface="+mn-lt"/>
              </a:rPr>
              <a:t/>
            </a:r>
            <a:br>
              <a:rPr lang="nl-NL" sz="1000" b="1" dirty="0">
                <a:latin typeface="+mn-lt"/>
              </a:rPr>
            </a:br>
            <a:r>
              <a:rPr lang="nl-NL" sz="1000" b="1" dirty="0" smtClean="0">
                <a:latin typeface="+mn-lt"/>
              </a:rPr>
              <a:t/>
            </a:r>
            <a:br>
              <a:rPr lang="nl-NL" sz="1000" b="1" dirty="0" smtClean="0">
                <a:latin typeface="+mn-lt"/>
              </a:rPr>
            </a:br>
            <a:r>
              <a:rPr lang="nl-NL" sz="5400" b="1" dirty="0" smtClean="0">
                <a:solidFill>
                  <a:schemeClr val="accent6">
                    <a:lumMod val="50000"/>
                  </a:schemeClr>
                </a:solidFill>
                <a:latin typeface="+mn-lt"/>
              </a:rPr>
              <a:t>Hij snoeit waar het nodig is, </a:t>
            </a:r>
            <a:br>
              <a:rPr lang="nl-NL" sz="5400" b="1" dirty="0" smtClean="0">
                <a:solidFill>
                  <a:schemeClr val="accent6">
                    <a:lumMod val="50000"/>
                  </a:schemeClr>
                </a:solidFill>
                <a:latin typeface="+mn-lt"/>
              </a:rPr>
            </a:br>
            <a:r>
              <a:rPr lang="nl-NL" sz="1000" b="1" dirty="0">
                <a:solidFill>
                  <a:schemeClr val="accent6">
                    <a:lumMod val="50000"/>
                  </a:schemeClr>
                </a:solidFill>
                <a:latin typeface="+mn-lt"/>
              </a:rPr>
              <a:t/>
            </a:r>
            <a:br>
              <a:rPr lang="nl-NL" sz="1000" b="1" dirty="0">
                <a:solidFill>
                  <a:schemeClr val="accent6">
                    <a:lumMod val="50000"/>
                  </a:schemeClr>
                </a:solidFill>
                <a:latin typeface="+mn-lt"/>
              </a:rPr>
            </a:br>
            <a:r>
              <a:rPr lang="nl-NL" sz="1000" b="1" dirty="0" smtClean="0">
                <a:latin typeface="+mn-lt"/>
              </a:rPr>
              <a:t/>
            </a:r>
            <a:br>
              <a:rPr lang="nl-NL" sz="1000" b="1" dirty="0" smtClean="0">
                <a:latin typeface="+mn-lt"/>
              </a:rPr>
            </a:br>
            <a:r>
              <a:rPr lang="nl-NL" sz="5400" b="1" dirty="0" smtClean="0">
                <a:solidFill>
                  <a:srgbClr val="002060"/>
                </a:solidFill>
                <a:latin typeface="+mn-lt"/>
              </a:rPr>
              <a:t>als je tenminste vrucht draagt…</a:t>
            </a:r>
            <a:endParaRPr lang="nl-NL" sz="5400" b="1" dirty="0">
              <a:solidFill>
                <a:srgbClr val="002060"/>
              </a:solidFill>
              <a:latin typeface="+mn-lt"/>
            </a:endParaRPr>
          </a:p>
        </p:txBody>
      </p:sp>
      <p:pic>
        <p:nvPicPr>
          <p:cNvPr id="1026" name="Picture 2" descr="http://www.pastoralehulpverleningjongeren.nl/wp-content/uploads/2012/11/De-Landman-houdt-de-oogst-goed-in-de-gaten-en-snoeit-waar-het-nodig-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276"/>
            <a:ext cx="7084541" cy="72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51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46368" y="0"/>
            <a:ext cx="3045632" cy="6858000"/>
          </a:xfrm>
        </p:spPr>
        <p:txBody>
          <a:bodyPr>
            <a:normAutofit/>
          </a:bodyPr>
          <a:lstStyle/>
          <a:p>
            <a:pPr algn="ctr"/>
            <a:r>
              <a:rPr lang="nl-NL" sz="4800" b="1" dirty="0" smtClean="0">
                <a:latin typeface="+mn-lt"/>
              </a:rPr>
              <a:t>De </a:t>
            </a:r>
            <a:br>
              <a:rPr lang="nl-NL" sz="4800" b="1" dirty="0" smtClean="0">
                <a:latin typeface="+mn-lt"/>
              </a:rPr>
            </a:br>
            <a:r>
              <a:rPr lang="nl-NL" sz="4800" b="1" dirty="0" smtClean="0">
                <a:latin typeface="+mn-lt"/>
              </a:rPr>
              <a:t>rank of tak die geen goede vrucht draagt…</a:t>
            </a:r>
            <a:br>
              <a:rPr lang="nl-NL" sz="4800" b="1" dirty="0" smtClean="0">
                <a:latin typeface="+mn-lt"/>
              </a:rPr>
            </a:br>
            <a:r>
              <a:rPr lang="nl-NL" sz="4800" b="1" dirty="0">
                <a:latin typeface="+mn-lt"/>
              </a:rPr>
              <a:t/>
            </a:r>
            <a:br>
              <a:rPr lang="nl-NL" sz="4800" b="1" dirty="0">
                <a:latin typeface="+mn-lt"/>
              </a:rPr>
            </a:br>
            <a:r>
              <a:rPr lang="nl-NL" sz="4800" b="1" dirty="0" smtClean="0">
                <a:solidFill>
                  <a:schemeClr val="accent2">
                    <a:lumMod val="50000"/>
                  </a:schemeClr>
                </a:solidFill>
                <a:latin typeface="+mn-lt"/>
              </a:rPr>
              <a:t> wordt verwijderd</a:t>
            </a:r>
            <a:endParaRPr lang="nl-NL" sz="4800" b="1" dirty="0">
              <a:solidFill>
                <a:schemeClr val="accent2">
                  <a:lumMod val="50000"/>
                </a:schemeClr>
              </a:solidFill>
              <a:latin typeface="+mn-lt"/>
            </a:endParaRPr>
          </a:p>
        </p:txBody>
      </p:sp>
      <p:pic>
        <p:nvPicPr>
          <p:cNvPr id="2050" name="Picture 2" descr="http://www.pastoralehulpverleningjongeren.nl/wp-content/uploads/2012/11/Die-geen-goede-vrucht-draagt-neemt-Hij-w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63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231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914768" y="0"/>
            <a:ext cx="6277232" cy="6858000"/>
          </a:xfrm>
        </p:spPr>
        <p:txBody>
          <a:bodyPr>
            <a:normAutofit fontScale="90000"/>
          </a:bodyPr>
          <a:lstStyle/>
          <a:p>
            <a:r>
              <a:rPr lang="nl-NL" b="1" dirty="0" smtClean="0">
                <a:latin typeface="+mn-lt"/>
              </a:rPr>
              <a:t>Welke takken worden verwijderd? en welke ranken worden gesnoeid?</a:t>
            </a:r>
            <a:br>
              <a:rPr lang="nl-NL" b="1" dirty="0" smtClean="0">
                <a:latin typeface="+mn-lt"/>
              </a:rPr>
            </a:br>
            <a:r>
              <a:rPr lang="nl-NL" sz="1000" b="1" dirty="0" smtClean="0">
                <a:latin typeface="+mn-lt"/>
              </a:rPr>
              <a:t/>
            </a:r>
            <a:br>
              <a:rPr lang="nl-NL" sz="1000" b="1" dirty="0" smtClean="0">
                <a:latin typeface="+mn-lt"/>
              </a:rPr>
            </a:br>
            <a:r>
              <a:rPr lang="nl-NL" sz="1000" b="1" dirty="0">
                <a:latin typeface="+mn-lt"/>
              </a:rPr>
              <a:t/>
            </a:r>
            <a:br>
              <a:rPr lang="nl-NL" sz="1000" b="1" dirty="0">
                <a:latin typeface="+mn-lt"/>
              </a:rPr>
            </a:br>
            <a:r>
              <a:rPr lang="nl-NL" sz="1000" b="1" dirty="0" smtClean="0">
                <a:latin typeface="+mn-lt"/>
              </a:rPr>
              <a:t/>
            </a:r>
            <a:br>
              <a:rPr lang="nl-NL" sz="1000" b="1" dirty="0" smtClean="0">
                <a:latin typeface="+mn-lt"/>
              </a:rPr>
            </a:br>
            <a:r>
              <a:rPr lang="nl-NL" b="1" dirty="0" smtClean="0">
                <a:solidFill>
                  <a:schemeClr val="accent6">
                    <a:lumMod val="50000"/>
                  </a:schemeClr>
                </a:solidFill>
                <a:latin typeface="+mn-lt"/>
              </a:rPr>
              <a:t>Is er eens flink gesnoeid in je leven? Overkwam het je?... </a:t>
            </a:r>
            <a:br>
              <a:rPr lang="nl-NL" b="1" dirty="0" smtClean="0">
                <a:solidFill>
                  <a:schemeClr val="accent6">
                    <a:lumMod val="50000"/>
                  </a:schemeClr>
                </a:solidFill>
                <a:latin typeface="+mn-lt"/>
              </a:rPr>
            </a:br>
            <a:r>
              <a:rPr lang="nl-NL" b="1" dirty="0" smtClean="0">
                <a:solidFill>
                  <a:schemeClr val="accent6">
                    <a:lumMod val="50000"/>
                  </a:schemeClr>
                </a:solidFill>
                <a:latin typeface="+mn-lt"/>
              </a:rPr>
              <a:t>of was het nodig?</a:t>
            </a:r>
            <a:r>
              <a:rPr lang="nl-NL" b="1" dirty="0">
                <a:latin typeface="+mn-lt"/>
              </a:rPr>
              <a:t/>
            </a:r>
            <a:br>
              <a:rPr lang="nl-NL" b="1" dirty="0">
                <a:latin typeface="+mn-lt"/>
              </a:rPr>
            </a:br>
            <a:r>
              <a:rPr lang="nl-NL" sz="1000" b="1" dirty="0" smtClean="0">
                <a:latin typeface="+mn-lt"/>
              </a:rPr>
              <a:t/>
            </a:r>
            <a:br>
              <a:rPr lang="nl-NL" sz="1000" b="1" dirty="0" smtClean="0">
                <a:latin typeface="+mn-lt"/>
              </a:rPr>
            </a:br>
            <a:r>
              <a:rPr lang="nl-NL" sz="1000" b="1" dirty="0">
                <a:latin typeface="+mn-lt"/>
              </a:rPr>
              <a:t/>
            </a:r>
            <a:br>
              <a:rPr lang="nl-NL" sz="1000" b="1" dirty="0">
                <a:latin typeface="+mn-lt"/>
              </a:rPr>
            </a:br>
            <a:r>
              <a:rPr lang="nl-NL" b="1" dirty="0" smtClean="0">
                <a:solidFill>
                  <a:srgbClr val="002060"/>
                </a:solidFill>
                <a:latin typeface="+mn-lt"/>
              </a:rPr>
              <a:t>Kun je nu zeggen: </a:t>
            </a:r>
            <a:br>
              <a:rPr lang="nl-NL" b="1" dirty="0" smtClean="0">
                <a:solidFill>
                  <a:srgbClr val="002060"/>
                </a:solidFill>
                <a:latin typeface="+mn-lt"/>
              </a:rPr>
            </a:br>
            <a:r>
              <a:rPr lang="nl-NL" b="1" dirty="0" smtClean="0">
                <a:solidFill>
                  <a:srgbClr val="002060"/>
                </a:solidFill>
                <a:latin typeface="+mn-lt"/>
              </a:rPr>
              <a:t>‘Daarom is het goed voor mij geweest!’ </a:t>
            </a:r>
            <a:br>
              <a:rPr lang="nl-NL" b="1" dirty="0" smtClean="0">
                <a:solidFill>
                  <a:srgbClr val="002060"/>
                </a:solidFill>
                <a:latin typeface="+mn-lt"/>
              </a:rPr>
            </a:br>
            <a:r>
              <a:rPr lang="nl-NL" sz="1000" b="1" dirty="0" smtClean="0">
                <a:solidFill>
                  <a:srgbClr val="002060"/>
                </a:solidFill>
                <a:latin typeface="+mn-lt"/>
              </a:rPr>
              <a:t/>
            </a:r>
            <a:br>
              <a:rPr lang="nl-NL" sz="1000" b="1" dirty="0" smtClean="0">
                <a:solidFill>
                  <a:srgbClr val="002060"/>
                </a:solidFill>
                <a:latin typeface="+mn-lt"/>
              </a:rPr>
            </a:br>
            <a:r>
              <a:rPr lang="nl-NL" b="1" dirty="0" smtClean="0">
                <a:solidFill>
                  <a:schemeClr val="accent6">
                    <a:lumMod val="50000"/>
                  </a:schemeClr>
                </a:solidFill>
                <a:latin typeface="+mn-lt"/>
              </a:rPr>
              <a:t>Wat wil je er van delen?</a:t>
            </a:r>
            <a:endParaRPr lang="nl-NL" b="1" dirty="0">
              <a:solidFill>
                <a:schemeClr val="accent6">
                  <a:lumMod val="50000"/>
                </a:schemeClr>
              </a:solidFill>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52" y="0"/>
            <a:ext cx="5420497" cy="6871238"/>
          </a:xfrm>
          <a:prstGeom prst="rect">
            <a:avLst/>
          </a:prstGeom>
        </p:spPr>
      </p:pic>
    </p:spTree>
    <p:extLst>
      <p:ext uri="{BB962C8B-B14F-4D97-AF65-F5344CB8AC3E}">
        <p14:creationId xmlns:p14="http://schemas.microsoft.com/office/powerpoint/2010/main" val="356947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48649" y="0"/>
            <a:ext cx="7043351" cy="6796216"/>
          </a:xfrm>
        </p:spPr>
        <p:txBody>
          <a:bodyPr/>
          <a:lstStyle/>
          <a:p>
            <a:pPr algn="ctr"/>
            <a:r>
              <a:rPr lang="nl-NL" b="1" dirty="0" smtClean="0">
                <a:solidFill>
                  <a:schemeClr val="accent6">
                    <a:lumMod val="50000"/>
                  </a:schemeClr>
                </a:solidFill>
                <a:latin typeface="+mn-lt"/>
              </a:rPr>
              <a:t>Hoe kun je in de Wijnstok blijven? </a:t>
            </a:r>
            <a:br>
              <a:rPr lang="nl-NL" b="1" dirty="0" smtClean="0">
                <a:solidFill>
                  <a:schemeClr val="accent6">
                    <a:lumMod val="50000"/>
                  </a:schemeClr>
                </a:solidFill>
                <a:latin typeface="+mn-lt"/>
              </a:rPr>
            </a:br>
            <a:r>
              <a:rPr lang="nl-NL" b="1" dirty="0" smtClean="0">
                <a:latin typeface="+mn-lt"/>
              </a:rPr>
              <a:t>Jezus leert ons: ‘Als u in Mij blijft en Mijn woorden in u blijven, vraag wat u maar wilt en het zal u ten deel vallen’ (Joh.15:7).</a:t>
            </a:r>
            <a:br>
              <a:rPr lang="nl-NL" b="1" dirty="0" smtClean="0">
                <a:latin typeface="+mn-lt"/>
              </a:rPr>
            </a:br>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b="1" dirty="0" smtClean="0">
                <a:solidFill>
                  <a:srgbClr val="002060"/>
                </a:solidFill>
                <a:latin typeface="+mn-lt"/>
              </a:rPr>
              <a:t>Ontvang Zijn liefde, blijf in Zijn liefde. Blijf in Hem en gehoorzaam Hem!</a:t>
            </a:r>
            <a:endParaRPr lang="nl-NL" b="1" dirty="0">
              <a:solidFill>
                <a:srgbClr val="002060"/>
              </a:solidFill>
              <a:latin typeface="+mn-lt"/>
            </a:endParaRPr>
          </a:p>
        </p:txBody>
      </p:sp>
      <p:pic>
        <p:nvPicPr>
          <p:cNvPr id="6146" name="Picture 2" descr="http://www.pastoralehulpverleningjongeren.nl/wp-content/uploads/2016/10/Voor-geestelijk-herstel-en-geloofsgroei-moeten-we-in-de-Wijnstok-blij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8649" cy="686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09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75</Words>
  <Application>Microsoft Office PowerPoint</Application>
  <PresentationFormat>Breedbeeld</PresentationFormat>
  <Paragraphs>11</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Leven uit de ware Wijnstok door liefde en geloof</vt:lpstr>
      <vt:lpstr>Zie de stroom van Jezus’ liefde overstelpend als een vloed.    Aan het kruis werd Jezus’ offer tot een bron die altijd blijft.  Het is Uw volmaakte liefde, die mijn diepste angst  verdrijft.’  Uit Opwekking 674</vt:lpstr>
      <vt:lpstr>Welk een vriend  is onze Jezus, Die in onze plaats wil staan!  Welk een voorrecht, Dat ik door Hem altijd vrij tot God mag gaan. </vt:lpstr>
      <vt:lpstr>   Kan een vriend ooit trouwer wezen dan Hij, die ons lijden draagt? Jezus biedt ons aan genezing; Hij alleen is ‘t, die ons schraagt.  Als soms vrienden ons verlaten, gaan wij biddend tot den Heer. In zijn armen zijn wij veilig, Hij verlaat ons nimmermeer. </vt:lpstr>
      <vt:lpstr>Los van de wijnstok is er geen leven mogelijk   Los van Jezus kun je geen vrucht dragen</vt:lpstr>
      <vt:lpstr>De Wijngaardenier houdt de oogst goed in de gaten.    Hij snoeit waar het nodig is,    als je tenminste vrucht draagt…</vt:lpstr>
      <vt:lpstr>De  rank of tak die geen goede vrucht draagt…   wordt verwijderd</vt:lpstr>
      <vt:lpstr>Welke takken worden verwijderd? en welke ranken worden gesnoeid?    Is er eens flink gesnoeid in je leven? Overkwam het je?...  of was het nodig?   Kun je nu zeggen:  ‘Daarom is het goed voor mij geweest!’   Wat wil je er van delen?</vt:lpstr>
      <vt:lpstr>Hoe kun je in de Wijnstok blijven?  Jezus leert ons: ‘Als u in Mij blijft en Mijn woorden in u blijven, vraag wat u maar wilt en het zal u ten deel vallen’ (Joh.15:7).   Ontvang Zijn liefde, blijf in Zijn liefde. Blijf in Hem en gehoorzaam Hem!</vt:lpstr>
      <vt:lpstr>Jezus vol liefde, U wilt ons leiden. Wij prijzen U als  onze Heer.  Kom met uw kracht, o Heer, en vul ons tot uw eer, kom tot uw doel met een ieder van ons.  Maak ons een volk Heer, heilig en rein, dat U Heer, volkomen steeds toegewijd zal zijn.</vt:lpstr>
      <vt:lpstr>Wil je tot eer van God leven?  Jezus geeft aan in Joh.15:8:  ‘Hierin wordt Mijn Vader verheerlijkt, dat u veel vrucht draagt en Mijn discipelen bent.’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Leven uit de ware Wijnstok door liefde en geloof</dc:title>
  <dc:creator>Jan</dc:creator>
  <cp:lastModifiedBy>Jan</cp:lastModifiedBy>
  <cp:revision>16</cp:revision>
  <dcterms:created xsi:type="dcterms:W3CDTF">2016-10-18T11:29:18Z</dcterms:created>
  <dcterms:modified xsi:type="dcterms:W3CDTF">2016-10-18T13:12:49Z</dcterms:modified>
</cp:coreProperties>
</file>