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74A-61C1-4CC1-99F5-CA449DEBEA4D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0478-A866-4046-9735-69E387E5FF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863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74A-61C1-4CC1-99F5-CA449DEBEA4D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0478-A866-4046-9735-69E387E5FF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85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74A-61C1-4CC1-99F5-CA449DEBEA4D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0478-A866-4046-9735-69E387E5FF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00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74A-61C1-4CC1-99F5-CA449DEBEA4D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0478-A866-4046-9735-69E387E5FF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688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74A-61C1-4CC1-99F5-CA449DEBEA4D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0478-A866-4046-9735-69E387E5FF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97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74A-61C1-4CC1-99F5-CA449DEBEA4D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0478-A866-4046-9735-69E387E5FF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18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74A-61C1-4CC1-99F5-CA449DEBEA4D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0478-A866-4046-9735-69E387E5FF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17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74A-61C1-4CC1-99F5-CA449DEBEA4D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0478-A866-4046-9735-69E387E5FF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51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74A-61C1-4CC1-99F5-CA449DEBEA4D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0478-A866-4046-9735-69E387E5FF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594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74A-61C1-4CC1-99F5-CA449DEBEA4D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0478-A866-4046-9735-69E387E5FF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98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74A-61C1-4CC1-99F5-CA449DEBEA4D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0478-A866-4046-9735-69E387E5FF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05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874A-61C1-4CC1-99F5-CA449DEBEA4D}" type="datetimeFigureOut">
              <a:rPr lang="nl-NL" smtClean="0"/>
              <a:t>19-9-2016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0478-A866-4046-9735-69E387E5FF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05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7092" y="148281"/>
            <a:ext cx="1208490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dirty="0" smtClean="0"/>
              <a:t>Belijdenis - Sela</a:t>
            </a:r>
          </a:p>
          <a:p>
            <a:pPr algn="ctr"/>
            <a:endParaRPr lang="nl-NL" sz="1000" b="1" dirty="0" smtClean="0">
              <a:solidFill>
                <a:srgbClr val="002060"/>
              </a:solidFill>
            </a:endParaRPr>
          </a:p>
          <a:p>
            <a:pPr algn="ctr"/>
            <a:endParaRPr lang="nl-NL" sz="1000" b="1" dirty="0">
              <a:solidFill>
                <a:srgbClr val="002060"/>
              </a:solidFill>
            </a:endParaRPr>
          </a:p>
          <a:p>
            <a:pPr algn="ctr"/>
            <a:r>
              <a:rPr lang="nl-NL" sz="4200" b="1" dirty="0" smtClean="0">
                <a:solidFill>
                  <a:srgbClr val="002060"/>
                </a:solidFill>
              </a:rPr>
              <a:t>U bent de God die roept, </a:t>
            </a:r>
          </a:p>
          <a:p>
            <a:pPr algn="ctr"/>
            <a:r>
              <a:rPr lang="nl-NL" sz="4200" b="1" dirty="0" smtClean="0">
                <a:solidFill>
                  <a:srgbClr val="002060"/>
                </a:solidFill>
              </a:rPr>
              <a:t>mijn hart en leven zoekt, </a:t>
            </a:r>
          </a:p>
          <a:p>
            <a:pPr algn="ctr"/>
            <a:r>
              <a:rPr lang="nl-NL" sz="4200" b="1" dirty="0" smtClean="0">
                <a:solidFill>
                  <a:srgbClr val="002060"/>
                </a:solidFill>
              </a:rPr>
              <a:t>die mij gevonden heeft; </a:t>
            </a:r>
          </a:p>
          <a:p>
            <a:pPr algn="ctr"/>
            <a:r>
              <a:rPr lang="nl-NL" sz="4200" b="1" dirty="0" smtClean="0">
                <a:solidFill>
                  <a:srgbClr val="002060"/>
                </a:solidFill>
              </a:rPr>
              <a:t>het eeuwig leven geeft.</a:t>
            </a:r>
          </a:p>
          <a:p>
            <a:pPr algn="ctr"/>
            <a:endParaRPr lang="nl-NL" sz="1200" b="1" dirty="0" smtClean="0"/>
          </a:p>
          <a:p>
            <a:pPr algn="ctr"/>
            <a:endParaRPr lang="nl-NL" sz="1200" b="1" dirty="0" smtClean="0"/>
          </a:p>
          <a:p>
            <a:pPr algn="ctr"/>
            <a:r>
              <a:rPr lang="nl-NL" sz="4200" b="1" dirty="0" smtClean="0"/>
              <a:t>Als aan U toegewijd,</a:t>
            </a:r>
          </a:p>
          <a:p>
            <a:pPr algn="ctr"/>
            <a:r>
              <a:rPr lang="nl-NL" sz="4200" b="1" dirty="0" smtClean="0"/>
              <a:t>mijn hart en mond belijdt: </a:t>
            </a:r>
          </a:p>
          <a:p>
            <a:pPr algn="ctr"/>
            <a:r>
              <a:rPr lang="nl-NL" sz="4200" b="1" dirty="0" smtClean="0"/>
              <a:t>Ja, Jezus is mijn Heer; </a:t>
            </a:r>
          </a:p>
          <a:p>
            <a:pPr algn="ctr"/>
            <a:r>
              <a:rPr lang="nl-NL" sz="4200" b="1" dirty="0" smtClean="0"/>
              <a:t>dan kniel ik voor U neer.</a:t>
            </a:r>
            <a:endParaRPr lang="nl-NL" sz="4200" b="1" dirty="0"/>
          </a:p>
        </p:txBody>
      </p:sp>
    </p:spTree>
    <p:extLst>
      <p:ext uri="{BB962C8B-B14F-4D97-AF65-F5344CB8AC3E}">
        <p14:creationId xmlns:p14="http://schemas.microsoft.com/office/powerpoint/2010/main" val="37015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1900" y="1"/>
            <a:ext cx="5491410" cy="6742114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2800" u="sng" dirty="0">
                <a:solidFill>
                  <a:schemeClr val="accent2">
                    <a:lumMod val="50000"/>
                  </a:schemeClr>
                </a:solidFill>
              </a:rPr>
              <a:t>Refrein:</a:t>
            </a:r>
            <a:r>
              <a:rPr lang="nl-NL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3200" dirty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nl-NL" sz="3200" b="1" dirty="0">
                <a:solidFill>
                  <a:schemeClr val="accent2">
                    <a:lumMod val="50000"/>
                  </a:schemeClr>
                </a:solidFill>
              </a:rPr>
              <a:t>                                 </a:t>
            </a:r>
            <a:r>
              <a:rPr lang="nl-NL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Ik wandel in het licht met Jezus,                                                  </a:t>
            </a:r>
            <a:b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en ‘k luister naar Zijn </a:t>
            </a:r>
            <a:r>
              <a:rPr lang="nl-NL" sz="4000" b="1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dierb’re</a:t>
            </a: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stem,</a:t>
            </a:r>
            <a:b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                                         </a:t>
            </a:r>
            <a:b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en niets kan mij van Jezus scheiden,                                            </a:t>
            </a:r>
            <a:b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sinds ik wandel in het licht met Hem.</a:t>
            </a:r>
            <a:b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nl-NL" sz="4000" b="1" dirty="0">
              <a:latin typeface="+mn-lt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18113" y="75500"/>
            <a:ext cx="6051841" cy="7957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l-NL" sz="3600" b="1" dirty="0">
                <a:latin typeface="+mj-lt"/>
                <a:ea typeface="Times New Roman" panose="02020603050405020304" pitchFamily="18" charset="0"/>
              </a:rPr>
              <a:t>3.</a:t>
            </a:r>
          </a:p>
          <a:p>
            <a:pPr algn="ctr">
              <a:defRPr/>
            </a:pPr>
            <a:r>
              <a:rPr lang="nl-NL" sz="4400" b="1" dirty="0">
                <a:ea typeface="Times New Roman" panose="02020603050405020304" pitchFamily="18" charset="0"/>
              </a:rPr>
              <a:t>Ik wandel in het licht met Jezus</a:t>
            </a:r>
            <a:r>
              <a:rPr lang="nl-NL" sz="4400" b="1" dirty="0" smtClean="0">
                <a:ea typeface="Times New Roman" panose="02020603050405020304" pitchFamily="18" charset="0"/>
              </a:rPr>
              <a:t>,</a:t>
            </a:r>
            <a:endParaRPr lang="nl-NL" sz="4400" b="1" dirty="0"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nl-NL" sz="4400" b="1" dirty="0">
                <a:ea typeface="Times New Roman" panose="02020603050405020304" pitchFamily="18" charset="0"/>
              </a:rPr>
              <a:t>O, mocht ik zelf een lichtje zijn,</a:t>
            </a:r>
          </a:p>
          <a:p>
            <a:pPr algn="ctr">
              <a:defRPr/>
            </a:pPr>
            <a:endParaRPr lang="nl-NL" sz="4400" b="1" dirty="0"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nl-NL" sz="4400" b="1" dirty="0">
                <a:ea typeface="Times New Roman" panose="02020603050405020304" pitchFamily="18" charset="0"/>
              </a:rPr>
              <a:t>Dat straalt te midden van de wereld</a:t>
            </a:r>
            <a:r>
              <a:rPr lang="nl-NL" sz="4400" b="1" dirty="0" smtClean="0">
                <a:ea typeface="Times New Roman" panose="02020603050405020304" pitchFamily="18" charset="0"/>
              </a:rPr>
              <a:t>,</a:t>
            </a:r>
            <a:endParaRPr lang="nl-NL" sz="4400" b="1" dirty="0"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nl-NL" sz="4400" b="1" dirty="0">
                <a:ea typeface="Times New Roman" panose="02020603050405020304" pitchFamily="18" charset="0"/>
              </a:rPr>
              <a:t>Die gebukt gaat onder zorg en pijn</a:t>
            </a:r>
            <a:r>
              <a:rPr lang="nl-NL" sz="3600" b="1" dirty="0">
                <a:latin typeface="+mj-lt"/>
                <a:ea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nl-NL" dirty="0">
                <a:ea typeface="Times New Roman" panose="02020603050405020304" pitchFamily="18" charset="0"/>
              </a:rPr>
              <a:t> </a:t>
            </a:r>
            <a:endParaRPr lang="nl-NL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endParaRPr lang="nl-NL" b="1" dirty="0"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nl-NL" b="1" dirty="0">
                <a:ea typeface="Times New Roman" panose="02020603050405020304" pitchFamily="18" charset="0"/>
              </a:rPr>
              <a:t> </a:t>
            </a:r>
            <a:endParaRPr lang="nl-NL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nl-NL" b="1" dirty="0">
                <a:ea typeface="Times New Roman" panose="02020603050405020304" pitchFamily="18" charset="0"/>
              </a:rPr>
              <a:t> </a:t>
            </a:r>
            <a:endParaRPr lang="nl-NL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nl-NL" sz="1200" dirty="0">
                <a:ea typeface="Times New Roman" panose="02020603050405020304" pitchFamily="18" charset="0"/>
              </a:rPr>
              <a:t> Glorieklokken: M.A. Alt</a:t>
            </a:r>
            <a:endParaRPr lang="nl-NL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6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83337" y="117446"/>
            <a:ext cx="5260581" cy="669610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nl-NL" sz="2800" u="sng" dirty="0">
                <a:solidFill>
                  <a:schemeClr val="accent2">
                    <a:lumMod val="50000"/>
                  </a:schemeClr>
                </a:solidFill>
              </a:rPr>
              <a:t>Refrein:</a:t>
            </a:r>
            <a:r>
              <a:rPr lang="nl-NL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3200" dirty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nl-NL" sz="3200" b="1" dirty="0">
                <a:solidFill>
                  <a:schemeClr val="accent2">
                    <a:lumMod val="50000"/>
                  </a:schemeClr>
                </a:solidFill>
              </a:rPr>
              <a:t>                                 </a:t>
            </a:r>
            <a:r>
              <a:rPr lang="nl-NL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Ik wandel in het licht met Jezus,                                                  </a:t>
            </a:r>
            <a:b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en ‘k luister naar Zijn </a:t>
            </a:r>
            <a:r>
              <a:rPr lang="nl-NL" sz="4000" b="1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dierb’re</a:t>
            </a: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stem,</a:t>
            </a:r>
            <a:b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                                         </a:t>
            </a:r>
            <a:b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en niets kan mij van Jezus scheiden,                                            </a:t>
            </a:r>
            <a:b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sinds ik wandel in het licht met Hem.</a:t>
            </a:r>
            <a:b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nl-NL" sz="4000" b="1" dirty="0">
              <a:latin typeface="+mn-lt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503338" y="117446"/>
            <a:ext cx="580856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l-NL" sz="3200" b="1" dirty="0">
                <a:latin typeface="+mj-lt"/>
                <a:ea typeface="Times New Roman" panose="02020603050405020304" pitchFamily="18" charset="0"/>
              </a:rPr>
              <a:t>4.</a:t>
            </a: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Ik wandel in het </a:t>
            </a:r>
            <a:r>
              <a:rPr lang="nl-NL" sz="4000" b="1" dirty="0" smtClean="0">
                <a:ea typeface="Times New Roman" panose="02020603050405020304" pitchFamily="18" charset="0"/>
              </a:rPr>
              <a:t>licht</a:t>
            </a:r>
          </a:p>
          <a:p>
            <a:pPr algn="ctr">
              <a:defRPr/>
            </a:pPr>
            <a:r>
              <a:rPr lang="nl-NL" sz="4000" b="1" dirty="0" smtClean="0">
                <a:ea typeface="Times New Roman" panose="02020603050405020304" pitchFamily="18" charset="0"/>
              </a:rPr>
              <a:t>met </a:t>
            </a:r>
            <a:r>
              <a:rPr lang="nl-NL" sz="4000" b="1" dirty="0">
                <a:ea typeface="Times New Roman" panose="02020603050405020304" pitchFamily="18" charset="0"/>
              </a:rPr>
              <a:t>Jezus</a:t>
            </a:r>
            <a:r>
              <a:rPr lang="nl-NL" sz="4000" b="1" dirty="0" smtClean="0">
                <a:ea typeface="Times New Roman" panose="02020603050405020304" pitchFamily="18" charset="0"/>
              </a:rPr>
              <a:t>,</a:t>
            </a:r>
            <a:endParaRPr lang="nl-NL" sz="4000" b="1" dirty="0"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Mijn ziel is Hem gans toegewijd;</a:t>
            </a:r>
          </a:p>
          <a:p>
            <a:pPr algn="ctr">
              <a:defRPr/>
            </a:pPr>
            <a:endParaRPr lang="nl-NL" sz="4000" b="1" dirty="0"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Met Hem verrezen tot nieuw leven</a:t>
            </a:r>
            <a:r>
              <a:rPr lang="nl-NL" sz="4000" b="1" dirty="0" smtClean="0">
                <a:ea typeface="Times New Roman" panose="02020603050405020304" pitchFamily="18" charset="0"/>
              </a:rPr>
              <a:t>,</a:t>
            </a:r>
            <a:endParaRPr lang="nl-NL" sz="4000" b="1" dirty="0"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Volg ‘k mijn  </a:t>
            </a:r>
            <a:r>
              <a:rPr lang="nl-NL" sz="4000" b="1" dirty="0" smtClean="0">
                <a:ea typeface="Times New Roman" panose="02020603050405020304" pitchFamily="18" charset="0"/>
              </a:rPr>
              <a:t>Heiland</a:t>
            </a:r>
          </a:p>
          <a:p>
            <a:pPr algn="ctr">
              <a:defRPr/>
            </a:pPr>
            <a:r>
              <a:rPr lang="nl-NL" sz="4000" b="1" dirty="0" smtClean="0">
                <a:ea typeface="Times New Roman" panose="02020603050405020304" pitchFamily="18" charset="0"/>
              </a:rPr>
              <a:t> </a:t>
            </a:r>
            <a:r>
              <a:rPr lang="nl-NL" sz="4000" b="1" dirty="0">
                <a:ea typeface="Times New Roman" panose="02020603050405020304" pitchFamily="18" charset="0"/>
              </a:rPr>
              <a:t>tot in eeuwigheid</a:t>
            </a:r>
            <a:r>
              <a:rPr lang="nl-NL" sz="4000" b="1" dirty="0" smtClean="0">
                <a:ea typeface="Times New Roman" panose="02020603050405020304" pitchFamily="18" charset="0"/>
              </a:rPr>
              <a:t>.</a:t>
            </a:r>
            <a:endParaRPr lang="nl-NL" sz="3200" b="1" dirty="0">
              <a:latin typeface="+mj-lt"/>
              <a:ea typeface="Times New Roman" panose="02020603050405020304" pitchFamily="18" charset="0"/>
            </a:endParaRPr>
          </a:p>
          <a:p>
            <a:pPr algn="ctr">
              <a:defRPr/>
            </a:pPr>
            <a:endParaRPr lang="nl-NL" sz="1000" dirty="0" smtClean="0"/>
          </a:p>
          <a:p>
            <a:pPr algn="ctr">
              <a:defRPr/>
            </a:pPr>
            <a:r>
              <a:rPr lang="nl-NL" dirty="0" smtClean="0"/>
              <a:t>Glorieklokken</a:t>
            </a:r>
            <a:r>
              <a:rPr lang="nl-NL" dirty="0"/>
              <a:t>: M.A. </a:t>
            </a:r>
            <a:r>
              <a:rPr lang="nl-NL" dirty="0"/>
              <a:t>Alt</a:t>
            </a:r>
            <a:endParaRPr lang="nl-NL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4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-98854" y="1"/>
            <a:ext cx="12290854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nl-NL" sz="1100" b="1" dirty="0" smtClean="0"/>
          </a:p>
          <a:p>
            <a:pPr algn="ctr" fontAlgn="base"/>
            <a:endParaRPr lang="nl-NL" sz="1100" b="1" dirty="0"/>
          </a:p>
          <a:p>
            <a:pPr algn="ctr" fontAlgn="base"/>
            <a:endParaRPr lang="nl-NL" sz="1100" b="1" dirty="0" smtClean="0"/>
          </a:p>
          <a:p>
            <a:pPr algn="ctr" fontAlgn="base"/>
            <a:r>
              <a:rPr lang="nl-NL" sz="4800" b="1" dirty="0" smtClean="0">
                <a:solidFill>
                  <a:srgbClr val="002060"/>
                </a:solidFill>
              </a:rPr>
              <a:t>Jezus</a:t>
            </a:r>
            <a:r>
              <a:rPr lang="nl-NL" sz="4800" b="1" dirty="0">
                <a:solidFill>
                  <a:srgbClr val="002060"/>
                </a:solidFill>
              </a:rPr>
              <a:t>, alles geef ik U </a:t>
            </a:r>
            <a:br>
              <a:rPr lang="nl-NL" sz="4800" b="1" dirty="0">
                <a:solidFill>
                  <a:srgbClr val="002060"/>
                </a:solidFill>
              </a:rPr>
            </a:br>
            <a:r>
              <a:rPr lang="nl-NL" sz="4800" b="1" dirty="0">
                <a:solidFill>
                  <a:srgbClr val="002060"/>
                </a:solidFill>
              </a:rPr>
              <a:t>wat ik ben en heb  </a:t>
            </a:r>
            <a:br>
              <a:rPr lang="nl-NL" sz="4800" b="1" dirty="0">
                <a:solidFill>
                  <a:srgbClr val="002060"/>
                </a:solidFill>
              </a:rPr>
            </a:br>
            <a:r>
              <a:rPr lang="nl-NL" sz="4800" b="1" dirty="0">
                <a:solidFill>
                  <a:srgbClr val="002060"/>
                </a:solidFill>
              </a:rPr>
              <a:t>en wat ik ooit zal zijn. </a:t>
            </a:r>
          </a:p>
          <a:p>
            <a:pPr algn="ctr" fontAlgn="base"/>
            <a:r>
              <a:rPr lang="nl-NL" sz="4800" b="1" dirty="0"/>
              <a:t> </a:t>
            </a:r>
          </a:p>
          <a:p>
            <a:pPr algn="ctr" fontAlgn="base"/>
            <a:r>
              <a:rPr lang="nl-NL" sz="4800" b="1" dirty="0"/>
              <a:t>Al mijn hoop,  </a:t>
            </a:r>
            <a:br>
              <a:rPr lang="nl-NL" sz="4800" b="1" dirty="0"/>
            </a:br>
            <a:r>
              <a:rPr lang="nl-NL" sz="4800" b="1" dirty="0"/>
              <a:t>mijn plannen en mijn tijd </a:t>
            </a:r>
            <a:br>
              <a:rPr lang="nl-NL" sz="4800" b="1" dirty="0"/>
            </a:br>
            <a:r>
              <a:rPr lang="nl-NL" sz="4800" b="1" dirty="0"/>
              <a:t>leg ik in uw hand,   </a:t>
            </a:r>
            <a:br>
              <a:rPr lang="nl-NL" sz="4800" b="1" dirty="0"/>
            </a:br>
            <a:r>
              <a:rPr lang="nl-NL" sz="4800" b="1" dirty="0"/>
              <a:t>vertrouw ze aan U toe.  </a:t>
            </a:r>
          </a:p>
        </p:txBody>
      </p:sp>
    </p:spTree>
    <p:extLst>
      <p:ext uri="{BB962C8B-B14F-4D97-AF65-F5344CB8AC3E}">
        <p14:creationId xmlns:p14="http://schemas.microsoft.com/office/powerpoint/2010/main" val="112844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NL" sz="4400" b="1" dirty="0" smtClean="0"/>
          </a:p>
          <a:p>
            <a:pPr algn="ctr"/>
            <a:r>
              <a:rPr lang="nl-NL" sz="4400" b="1" dirty="0" smtClean="0"/>
              <a:t>Door uw wil te doen,  </a:t>
            </a:r>
          </a:p>
          <a:p>
            <a:pPr algn="ctr"/>
            <a:r>
              <a:rPr lang="nl-NL" sz="4400" b="1" dirty="0" smtClean="0"/>
              <a:t>leer ik om vrij te zijn.  </a:t>
            </a:r>
          </a:p>
          <a:p>
            <a:pPr algn="ctr"/>
            <a:endParaRPr lang="nl-NL" sz="4400" b="1" dirty="0" smtClean="0"/>
          </a:p>
          <a:p>
            <a:pPr algn="ctr"/>
            <a:r>
              <a:rPr lang="nl-NL" sz="4400" b="1" dirty="0" smtClean="0">
                <a:solidFill>
                  <a:srgbClr val="002060"/>
                </a:solidFill>
              </a:rPr>
              <a:t>Jezus, alles geef ik U, </a:t>
            </a:r>
          </a:p>
          <a:p>
            <a:pPr algn="ctr"/>
            <a:r>
              <a:rPr lang="nl-NL" sz="4400" b="1" dirty="0" smtClean="0">
                <a:solidFill>
                  <a:srgbClr val="002060"/>
                </a:solidFill>
              </a:rPr>
              <a:t>wat ik ben en heb </a:t>
            </a:r>
          </a:p>
          <a:p>
            <a:pPr algn="ctr"/>
            <a:r>
              <a:rPr lang="nl-NL" sz="4400" b="1" dirty="0" smtClean="0">
                <a:solidFill>
                  <a:srgbClr val="002060"/>
                </a:solidFill>
              </a:rPr>
              <a:t>en wat ik ooit zal zijn.</a:t>
            </a:r>
          </a:p>
          <a:p>
            <a:pPr algn="ctr"/>
            <a:endParaRPr lang="nl-NL" sz="4400" dirty="0" smtClean="0"/>
          </a:p>
          <a:p>
            <a:pPr algn="ctr"/>
            <a:r>
              <a:rPr lang="nl-NL" sz="2400" dirty="0" smtClean="0"/>
              <a:t>Tekst en muziek: Robin Mark en Jennifer Atkinson</a:t>
            </a:r>
          </a:p>
          <a:p>
            <a:pPr algn="ctr"/>
            <a:endParaRPr lang="nl-NL" sz="2400" dirty="0" smtClean="0"/>
          </a:p>
          <a:p>
            <a:pPr algn="ctr"/>
            <a:r>
              <a:rPr lang="nl-NL" sz="2400" dirty="0" smtClean="0"/>
              <a:t>Nederlandse vertaling: Elly Zuiderveld-Nieman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222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b="1" dirty="0" smtClean="0"/>
              <a:t>Dia 2. </a:t>
            </a:r>
            <a:r>
              <a:rPr lang="nl-NL" sz="2800" dirty="0" smtClean="0"/>
              <a:t>– tekst: Hans Maat</a:t>
            </a:r>
          </a:p>
          <a:p>
            <a:pPr algn="ctr"/>
            <a:endParaRPr lang="nl-NL" sz="1200" b="1" dirty="0" smtClean="0"/>
          </a:p>
          <a:p>
            <a:pPr algn="ctr"/>
            <a:endParaRPr lang="nl-NL" sz="1200" b="1" dirty="0" smtClean="0"/>
          </a:p>
          <a:p>
            <a:pPr algn="ctr"/>
            <a:r>
              <a:rPr lang="nl-NL" sz="4400" b="1" dirty="0" smtClean="0">
                <a:solidFill>
                  <a:srgbClr val="002060"/>
                </a:solidFill>
              </a:rPr>
              <a:t>Ik heb jou gekozen, </a:t>
            </a:r>
          </a:p>
          <a:p>
            <a:pPr algn="ctr"/>
            <a:r>
              <a:rPr lang="nl-NL" sz="4400" b="1" dirty="0" smtClean="0">
                <a:solidFill>
                  <a:srgbClr val="002060"/>
                </a:solidFill>
              </a:rPr>
              <a:t>opgedragen om mijn weg te gaan. </a:t>
            </a:r>
          </a:p>
          <a:p>
            <a:pPr algn="ctr"/>
            <a:r>
              <a:rPr lang="nl-NL" sz="4400" b="1" dirty="0" smtClean="0">
                <a:solidFill>
                  <a:srgbClr val="002060"/>
                </a:solidFill>
              </a:rPr>
              <a:t>In Mij blijvend vrucht te dragen, </a:t>
            </a:r>
          </a:p>
          <a:p>
            <a:pPr algn="ctr"/>
            <a:r>
              <a:rPr lang="nl-NL" sz="4400" b="1" dirty="0" smtClean="0">
                <a:solidFill>
                  <a:srgbClr val="002060"/>
                </a:solidFill>
              </a:rPr>
              <a:t>ga dan in mijn Naam.</a:t>
            </a:r>
          </a:p>
          <a:p>
            <a:pPr algn="ctr"/>
            <a:endParaRPr lang="nl-NL" sz="1200" b="1" dirty="0" smtClean="0"/>
          </a:p>
          <a:p>
            <a:pPr algn="ctr"/>
            <a:endParaRPr lang="nl-NL" sz="1200" b="1" dirty="0" smtClean="0"/>
          </a:p>
          <a:p>
            <a:pPr algn="ctr"/>
            <a:r>
              <a:rPr lang="nl-NL" sz="4400" b="1" dirty="0" smtClean="0"/>
              <a:t>Heer, wij zeggen ja en amen, </a:t>
            </a:r>
          </a:p>
          <a:p>
            <a:pPr algn="ctr"/>
            <a:r>
              <a:rPr lang="nl-NL" sz="4400" b="1" dirty="0" smtClean="0"/>
              <a:t>brengen U daarvoor de eer. </a:t>
            </a:r>
          </a:p>
          <a:p>
            <a:pPr algn="ctr"/>
            <a:r>
              <a:rPr lang="nl-NL" sz="4400" b="1" dirty="0" smtClean="0"/>
              <a:t>Wij belijden allen samen; </a:t>
            </a:r>
          </a:p>
          <a:p>
            <a:pPr algn="ctr"/>
            <a:r>
              <a:rPr lang="nl-NL" sz="4400" b="1" dirty="0" smtClean="0"/>
              <a:t>Jezus onze Heer.</a:t>
            </a: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25038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/>
              <a:t>Dia 3.</a:t>
            </a:r>
          </a:p>
          <a:p>
            <a:pPr algn="ctr"/>
            <a:endParaRPr lang="nl-NL" sz="1600" b="1" dirty="0"/>
          </a:p>
          <a:p>
            <a:pPr algn="ctr"/>
            <a:r>
              <a:rPr lang="nl-NL" sz="4400" b="1" dirty="0" smtClean="0">
                <a:solidFill>
                  <a:srgbClr val="002060"/>
                </a:solidFill>
              </a:rPr>
              <a:t>Mijn Jezus, geef mij kracht, </a:t>
            </a:r>
          </a:p>
          <a:p>
            <a:pPr algn="ctr"/>
            <a:r>
              <a:rPr lang="nl-NL" sz="4400" b="1" dirty="0" smtClean="0">
                <a:solidFill>
                  <a:srgbClr val="002060"/>
                </a:solidFill>
              </a:rPr>
              <a:t>als ik uw hulp verwacht; </a:t>
            </a:r>
          </a:p>
          <a:p>
            <a:pPr algn="ctr"/>
            <a:r>
              <a:rPr lang="nl-NL" sz="4400" b="1" dirty="0" smtClean="0">
                <a:solidFill>
                  <a:srgbClr val="002060"/>
                </a:solidFill>
              </a:rPr>
              <a:t>voltooi in mij uw werk </a:t>
            </a:r>
          </a:p>
          <a:p>
            <a:pPr algn="ctr"/>
            <a:r>
              <a:rPr lang="nl-NL" sz="4400" b="1" dirty="0" smtClean="0">
                <a:solidFill>
                  <a:srgbClr val="002060"/>
                </a:solidFill>
              </a:rPr>
              <a:t>en maak in zwakheid sterk.</a:t>
            </a:r>
          </a:p>
          <a:p>
            <a:pPr algn="ctr"/>
            <a:endParaRPr lang="nl-NL" sz="1000" b="1" dirty="0" smtClean="0"/>
          </a:p>
          <a:p>
            <a:pPr algn="ctr"/>
            <a:endParaRPr lang="nl-NL" sz="1000" b="1" dirty="0" smtClean="0"/>
          </a:p>
          <a:p>
            <a:pPr algn="ctr"/>
            <a:r>
              <a:rPr lang="nl-NL" sz="4400" b="1" dirty="0" smtClean="0"/>
              <a:t>Als U mijn wegen leidt,</a:t>
            </a:r>
          </a:p>
          <a:p>
            <a:pPr algn="ctr"/>
            <a:r>
              <a:rPr lang="nl-NL" sz="4400" b="1" dirty="0" smtClean="0"/>
              <a:t>in moeite en in strijd,</a:t>
            </a:r>
          </a:p>
          <a:p>
            <a:pPr algn="ctr"/>
            <a:r>
              <a:rPr lang="nl-NL" sz="4400" b="1" dirty="0" smtClean="0"/>
              <a:t>houd ik gelovig stand;</a:t>
            </a:r>
          </a:p>
          <a:p>
            <a:pPr algn="ctr"/>
            <a:r>
              <a:rPr lang="nl-NL" sz="4400" b="1" dirty="0" smtClean="0"/>
              <a:t>Heer, neem me bij de hand.</a:t>
            </a:r>
            <a:endParaRPr lang="nl-NL" sz="4400" b="1" dirty="0"/>
          </a:p>
        </p:txBody>
      </p:sp>
    </p:spTree>
    <p:extLst>
      <p:ext uri="{BB962C8B-B14F-4D97-AF65-F5344CB8AC3E}">
        <p14:creationId xmlns:p14="http://schemas.microsoft.com/office/powerpoint/2010/main" val="6568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57665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 smtClean="0"/>
              <a:t>Dia 4</a:t>
            </a:r>
          </a:p>
          <a:p>
            <a:pPr algn="ctr"/>
            <a:endParaRPr lang="nl-NL" sz="1200" dirty="0" smtClean="0"/>
          </a:p>
          <a:p>
            <a:pPr algn="ctr"/>
            <a:r>
              <a:rPr lang="nl-NL" sz="4000" b="1" dirty="0" smtClean="0">
                <a:solidFill>
                  <a:srgbClr val="002060"/>
                </a:solidFill>
              </a:rPr>
              <a:t>Blijf in mijn liefde, alle dagen;</a:t>
            </a:r>
          </a:p>
          <a:p>
            <a:pPr algn="ctr"/>
            <a:r>
              <a:rPr lang="nl-NL" sz="4000" b="1" dirty="0" smtClean="0">
                <a:solidFill>
                  <a:srgbClr val="002060"/>
                </a:solidFill>
              </a:rPr>
              <a:t>in liefde voor elkaar.</a:t>
            </a:r>
          </a:p>
          <a:p>
            <a:pPr algn="ctr"/>
            <a:r>
              <a:rPr lang="nl-NL" sz="4000" b="1" dirty="0" smtClean="0">
                <a:solidFill>
                  <a:srgbClr val="002060"/>
                </a:solidFill>
              </a:rPr>
              <a:t>Wat je de Vader ook wilt vragen,</a:t>
            </a:r>
          </a:p>
          <a:p>
            <a:pPr algn="ctr"/>
            <a:r>
              <a:rPr lang="nl-NL" sz="4000" b="1" dirty="0" smtClean="0">
                <a:solidFill>
                  <a:srgbClr val="002060"/>
                </a:solidFill>
              </a:rPr>
              <a:t>vraag het in mijn Naam.</a:t>
            </a:r>
          </a:p>
          <a:p>
            <a:pPr algn="ctr"/>
            <a:endParaRPr lang="nl-NL" sz="1200" b="1" dirty="0">
              <a:solidFill>
                <a:srgbClr val="002060"/>
              </a:solidFill>
            </a:endParaRPr>
          </a:p>
          <a:p>
            <a:pPr algn="ctr"/>
            <a:endParaRPr lang="nl-NL" sz="1200" b="1" dirty="0" smtClean="0">
              <a:solidFill>
                <a:srgbClr val="002060"/>
              </a:solidFill>
            </a:endParaRPr>
          </a:p>
          <a:p>
            <a:pPr algn="ctr"/>
            <a:r>
              <a:rPr lang="nl-NL" sz="4000" b="1" dirty="0" smtClean="0"/>
              <a:t>Heer, wij zeggen ja en amen,</a:t>
            </a:r>
          </a:p>
          <a:p>
            <a:pPr algn="ctr"/>
            <a:r>
              <a:rPr lang="nl-NL" sz="4000" b="1" dirty="0" smtClean="0"/>
              <a:t>brengen U daarvoor de eer.</a:t>
            </a:r>
          </a:p>
          <a:p>
            <a:pPr algn="ctr"/>
            <a:r>
              <a:rPr lang="nl-NL" sz="4000" b="1" dirty="0" smtClean="0"/>
              <a:t>Wij belijden allen samen: Jezus onze Heer. </a:t>
            </a:r>
          </a:p>
          <a:p>
            <a:pPr algn="ctr"/>
            <a:r>
              <a:rPr lang="nl-NL" sz="4000" b="1" dirty="0" smtClean="0">
                <a:solidFill>
                  <a:srgbClr val="002060"/>
                </a:solidFill>
              </a:rPr>
              <a:t>Belijden onze Heer,</a:t>
            </a:r>
          </a:p>
          <a:p>
            <a:pPr algn="ctr"/>
            <a:r>
              <a:rPr lang="nl-NL" sz="4000" b="1" dirty="0" smtClean="0">
                <a:solidFill>
                  <a:srgbClr val="002060"/>
                </a:solidFill>
              </a:rPr>
              <a:t>Jezus onze Heer, Jezus, amen.</a:t>
            </a:r>
            <a:endParaRPr lang="nl-NL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hthoek 3"/>
          <p:cNvSpPr>
            <a:spLocks noChangeArrowheads="1"/>
          </p:cNvSpPr>
          <p:nvPr/>
        </p:nvSpPr>
        <p:spPr bwMode="auto">
          <a:xfrm>
            <a:off x="164757" y="-1"/>
            <a:ext cx="5782962" cy="6864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Herstel mijn eerste liefde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nl-NL" altLang="nl-NL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Vader in de hemel,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Die zoveel om mij geeft,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dat U in Uw genade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Uw Zoon gegeven heeft</a:t>
            </a:r>
            <a:r>
              <a:rPr lang="nl-NL" altLang="nl-NL" sz="34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l-NL" altLang="nl-NL" sz="900" b="1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4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Dank </a:t>
            </a:r>
            <a:r>
              <a:rPr lang="nl-NL" altLang="nl-NL" sz="3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 voor Uw liefde,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Uw eindeloze trouw,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dat ondanks al mijn falen,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 zegt: ‘Ik hou van jou’.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568778" y="65902"/>
            <a:ext cx="6623222" cy="679209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nl-NL" sz="2800" u="sng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2800" u="sng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3600" u="sng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Refrein:</a:t>
            </a:r>
            <a:r>
              <a:rPr lang="nl-NL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Herstel mijn eerste liefde,</a:t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die ik ooit had voor U,</a:t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want ik wil van U houden,</a:t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nog zoveel meer dan nu.</a:t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rgbClr val="002060"/>
                </a:solidFill>
                <a:latin typeface="+mn-lt"/>
              </a:rPr>
              <a:t>Mijn hart moet weer gaan branden,</a:t>
            </a:r>
            <a:br>
              <a:rPr lang="nl-NL" sz="3600" b="1" dirty="0">
                <a:solidFill>
                  <a:srgbClr val="002060"/>
                </a:solidFill>
                <a:latin typeface="+mn-lt"/>
              </a:rPr>
            </a:br>
            <a:r>
              <a:rPr lang="nl-NL" sz="3600" b="1" dirty="0">
                <a:solidFill>
                  <a:srgbClr val="002060"/>
                </a:solidFill>
                <a:latin typeface="+mn-lt"/>
              </a:rPr>
              <a:t>zoals het heeft gedaan</a:t>
            </a:r>
            <a:r>
              <a:rPr lang="nl-NL" sz="3600" b="1" dirty="0" smtClean="0">
                <a:solidFill>
                  <a:srgbClr val="002060"/>
                </a:solidFill>
                <a:latin typeface="+mn-lt"/>
              </a:rPr>
              <a:t>,</a:t>
            </a:r>
            <a:br>
              <a:rPr lang="nl-N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nl-NL" sz="36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nl-NL" sz="3600" b="1" dirty="0">
                <a:solidFill>
                  <a:srgbClr val="002060"/>
                </a:solidFill>
                <a:latin typeface="+mn-lt"/>
              </a:rPr>
            </a:br>
            <a:r>
              <a:rPr lang="nl-NL" sz="3600" b="1" dirty="0">
                <a:solidFill>
                  <a:srgbClr val="002060"/>
                </a:solidFill>
                <a:latin typeface="+mn-lt"/>
              </a:rPr>
              <a:t>vol vuur en vol van hartstocht,</a:t>
            </a:r>
            <a:br>
              <a:rPr lang="nl-NL" sz="3600" b="1" dirty="0">
                <a:solidFill>
                  <a:srgbClr val="002060"/>
                </a:solidFill>
                <a:latin typeface="+mn-lt"/>
              </a:rPr>
            </a:br>
            <a:r>
              <a:rPr lang="nl-NL" sz="3600" b="1" dirty="0">
                <a:solidFill>
                  <a:srgbClr val="002060"/>
                </a:solidFill>
                <a:latin typeface="+mn-lt"/>
              </a:rPr>
              <a:t>die nooit meer weg zal gaan.</a:t>
            </a:r>
            <a:br>
              <a:rPr lang="nl-NL" sz="3600" b="1" dirty="0">
                <a:solidFill>
                  <a:srgbClr val="002060"/>
                </a:solidFill>
                <a:latin typeface="+mn-lt"/>
              </a:rPr>
            </a:br>
            <a:endParaRPr lang="nl-NL" sz="3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94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hthoek 3"/>
          <p:cNvSpPr>
            <a:spLocks noChangeArrowheads="1"/>
          </p:cNvSpPr>
          <p:nvPr/>
        </p:nvSpPr>
        <p:spPr bwMode="auto">
          <a:xfrm>
            <a:off x="197708" y="-123568"/>
            <a:ext cx="5898293" cy="8326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6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 drukte van het leven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6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trok mij met zich mee.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6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 liefde die vervaagde,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6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 passie die verdween</a:t>
            </a:r>
            <a:r>
              <a:rPr lang="nl-NL" altLang="nl-NL" sz="36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l-NL" altLang="nl-NL" sz="36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6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Ik </a:t>
            </a:r>
            <a:r>
              <a:rPr lang="nl-NL" altLang="nl-NL" sz="3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was U niet vergeten,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maar nam de tijd niet meer,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om in Uw Woord te lezen,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altLang="nl-NL" sz="3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bij U te zijn, o Heer.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altLang="nl-NL" sz="36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altLang="nl-NL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alt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alt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880101" y="0"/>
            <a:ext cx="6229521" cy="659765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nl-NL" sz="2400" u="sng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2400" u="sng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2400" u="sng" dirty="0" smtClean="0">
                <a:solidFill>
                  <a:schemeClr val="accent2">
                    <a:lumMod val="50000"/>
                  </a:schemeClr>
                </a:solidFill>
              </a:rPr>
              <a:t>Refrein</a:t>
            </a:r>
            <a:r>
              <a:rPr lang="nl-NL" sz="2400" u="sng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nl-NL" sz="2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2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Herstel mijn eerste liefde,</a:t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die ik ooit had voor U</a:t>
            </a:r>
            <a:r>
              <a:rPr lang="nl-NL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,</a:t>
            </a: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1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1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want </a:t>
            </a: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ik wil van U houden,</a:t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nog zoveel meer dan nu.</a:t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rgbClr val="002060"/>
                </a:solidFill>
                <a:latin typeface="+mn-lt"/>
              </a:rPr>
              <a:t>Mijn hart moet weer gaan branden,</a:t>
            </a:r>
            <a:br>
              <a:rPr lang="nl-NL" sz="3600" b="1" dirty="0">
                <a:solidFill>
                  <a:srgbClr val="002060"/>
                </a:solidFill>
                <a:latin typeface="+mn-lt"/>
              </a:rPr>
            </a:br>
            <a:r>
              <a:rPr lang="nl-NL" sz="3600" b="1" dirty="0">
                <a:solidFill>
                  <a:srgbClr val="002060"/>
                </a:solidFill>
                <a:latin typeface="+mn-lt"/>
              </a:rPr>
              <a:t>zoals het heeft gedaan</a:t>
            </a:r>
            <a:r>
              <a:rPr lang="nl-NL" sz="3600" b="1" dirty="0" smtClean="0">
                <a:solidFill>
                  <a:srgbClr val="002060"/>
                </a:solidFill>
                <a:latin typeface="+mn-lt"/>
              </a:rPr>
              <a:t>,</a:t>
            </a:r>
            <a:r>
              <a:rPr lang="nl-NL" sz="36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nl-NL" sz="3600" b="1" dirty="0">
                <a:solidFill>
                  <a:srgbClr val="002060"/>
                </a:solidFill>
                <a:latin typeface="+mn-lt"/>
              </a:rPr>
            </a:br>
            <a:r>
              <a:rPr lang="nl-NL" sz="10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nl-NL" sz="1000" b="1" dirty="0" smtClean="0">
                <a:solidFill>
                  <a:srgbClr val="002060"/>
                </a:solidFill>
                <a:latin typeface="+mn-lt"/>
              </a:rPr>
            </a:br>
            <a:r>
              <a:rPr lang="nl-NL" sz="3600" b="1" dirty="0" smtClean="0">
                <a:solidFill>
                  <a:srgbClr val="002060"/>
                </a:solidFill>
                <a:latin typeface="+mn-lt"/>
              </a:rPr>
              <a:t>vol </a:t>
            </a:r>
            <a:r>
              <a:rPr lang="nl-NL" sz="3600" b="1" dirty="0">
                <a:solidFill>
                  <a:srgbClr val="002060"/>
                </a:solidFill>
                <a:latin typeface="+mn-lt"/>
              </a:rPr>
              <a:t>vuur en vol van hartstocht,</a:t>
            </a:r>
            <a:br>
              <a:rPr lang="nl-NL" sz="3600" b="1" dirty="0">
                <a:solidFill>
                  <a:srgbClr val="002060"/>
                </a:solidFill>
                <a:latin typeface="+mn-lt"/>
              </a:rPr>
            </a:br>
            <a:r>
              <a:rPr lang="nl-NL" sz="3600" b="1" dirty="0">
                <a:solidFill>
                  <a:srgbClr val="002060"/>
                </a:solidFill>
                <a:latin typeface="+mn-lt"/>
              </a:rPr>
              <a:t>die nooit meer weg zal gaan.</a:t>
            </a:r>
            <a:br>
              <a:rPr lang="nl-NL" sz="3600" b="1" dirty="0">
                <a:solidFill>
                  <a:srgbClr val="002060"/>
                </a:solidFill>
                <a:latin typeface="+mn-lt"/>
              </a:rPr>
            </a:br>
            <a:endParaRPr lang="nl-NL" sz="3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196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667632" y="-1"/>
            <a:ext cx="6458465" cy="676326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nl-NL" u="sng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u="sng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2400" u="sng" dirty="0">
                <a:solidFill>
                  <a:schemeClr val="accent2">
                    <a:lumMod val="50000"/>
                  </a:schemeClr>
                </a:solidFill>
              </a:rPr>
              <a:t>Refrein:</a:t>
            </a:r>
            <a:r>
              <a:rPr lang="nl-NL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Herstel mijn eerste liefde,</a:t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die ik ooit had voor U,</a:t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want ik wil van U houden,</a:t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nog zoveel meer dan nu.</a:t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rgbClr val="002060"/>
                </a:solidFill>
                <a:latin typeface="+mn-lt"/>
              </a:rPr>
              <a:t>Mijn hart moet weer gaan branden,</a:t>
            </a:r>
            <a:br>
              <a:rPr lang="nl-NL" sz="3600" b="1" dirty="0">
                <a:solidFill>
                  <a:srgbClr val="002060"/>
                </a:solidFill>
                <a:latin typeface="+mn-lt"/>
              </a:rPr>
            </a:br>
            <a:r>
              <a:rPr lang="nl-NL" sz="3600" b="1" dirty="0">
                <a:solidFill>
                  <a:srgbClr val="002060"/>
                </a:solidFill>
                <a:latin typeface="+mn-lt"/>
              </a:rPr>
              <a:t>zoals het heeft gedaan</a:t>
            </a:r>
            <a:r>
              <a:rPr lang="nl-NL" sz="3600" b="1" dirty="0" smtClean="0">
                <a:solidFill>
                  <a:srgbClr val="002060"/>
                </a:solidFill>
                <a:latin typeface="+mn-lt"/>
              </a:rPr>
              <a:t>,</a:t>
            </a:r>
            <a:br>
              <a:rPr lang="nl-N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nl-NL" sz="3600" b="1" dirty="0">
                <a:solidFill>
                  <a:srgbClr val="002060"/>
                </a:solidFill>
                <a:latin typeface="+mn-lt"/>
              </a:rPr>
              <a:t/>
            </a:r>
            <a:br>
              <a:rPr lang="nl-NL" sz="3600" b="1" dirty="0">
                <a:solidFill>
                  <a:srgbClr val="002060"/>
                </a:solidFill>
                <a:latin typeface="+mn-lt"/>
              </a:rPr>
            </a:br>
            <a:r>
              <a:rPr lang="nl-NL" sz="3600" b="1" dirty="0">
                <a:solidFill>
                  <a:srgbClr val="002060"/>
                </a:solidFill>
                <a:latin typeface="+mn-lt"/>
              </a:rPr>
              <a:t>vol vuur en vol van hartstocht,</a:t>
            </a:r>
            <a:br>
              <a:rPr lang="nl-NL" sz="3600" b="1" dirty="0">
                <a:solidFill>
                  <a:srgbClr val="002060"/>
                </a:solidFill>
                <a:latin typeface="+mn-lt"/>
              </a:rPr>
            </a:br>
            <a:r>
              <a:rPr lang="nl-NL" sz="3600" b="1" dirty="0">
                <a:solidFill>
                  <a:srgbClr val="002060"/>
                </a:solidFill>
                <a:latin typeface="+mn-lt"/>
              </a:rPr>
              <a:t>die nooit meer weg zal gaan.</a:t>
            </a:r>
            <a:br>
              <a:rPr lang="nl-NL" sz="3600" b="1" dirty="0">
                <a:solidFill>
                  <a:srgbClr val="002060"/>
                </a:solidFill>
                <a:latin typeface="+mn-lt"/>
              </a:rPr>
            </a:br>
            <a:endParaRPr lang="nl-NL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1507" name="Rechthoek 3"/>
          <p:cNvSpPr>
            <a:spLocks noChangeArrowheads="1"/>
          </p:cNvSpPr>
          <p:nvPr/>
        </p:nvSpPr>
        <p:spPr bwMode="auto">
          <a:xfrm>
            <a:off x="197708" y="140043"/>
            <a:ext cx="5898293" cy="815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</a:p>
          <a:p>
            <a:pPr algn="ctr" eaLnBrk="1" hangingPunct="1"/>
            <a:endParaRPr lang="nl-NL" altLang="nl-NL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nl-NL" altLang="nl-NL" sz="4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Vader in de hemel,</a:t>
            </a:r>
            <a:br>
              <a:rPr lang="nl-NL" altLang="nl-NL" sz="4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altLang="nl-NL" sz="4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met eerbied vraag ik nu,</a:t>
            </a:r>
            <a:br>
              <a:rPr lang="nl-NL" altLang="nl-NL" sz="4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altLang="nl-NL" sz="4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of U mij wilt vergeven.</a:t>
            </a:r>
            <a:br>
              <a:rPr lang="nl-NL" altLang="nl-NL" sz="4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altLang="nl-NL" sz="40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Ik kan niet zonder U.</a:t>
            </a:r>
          </a:p>
          <a:p>
            <a:pPr algn="ctr" eaLnBrk="1" hangingPunct="1"/>
            <a:r>
              <a:rPr lang="nl-NL" altLang="nl-NL" sz="4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altLang="nl-NL" sz="4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altLang="nl-NL" sz="4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Dank U voor Uw liefde,</a:t>
            </a:r>
            <a:br>
              <a:rPr lang="nl-NL" altLang="nl-NL" sz="4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altLang="nl-NL" sz="4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Uw eindeloze trouw.</a:t>
            </a:r>
            <a:br>
              <a:rPr lang="nl-NL" altLang="nl-NL" sz="4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altLang="nl-NL" sz="4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En Vader, Ik wil zeggen,</a:t>
            </a:r>
            <a:br>
              <a:rPr lang="nl-NL" altLang="nl-NL" sz="4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altLang="nl-NL" sz="40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dat ik zoveel van U </a:t>
            </a:r>
            <a:r>
              <a:rPr lang="nl-NL" altLang="nl-NL" sz="40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hou.</a:t>
            </a:r>
            <a:endParaRPr lang="nl-NL" altLang="nl-NL" sz="40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nl-NL" altLang="nl-NL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nl-NL" altLang="nl-NL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nl-NL" altLang="nl-N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altLang="nl-N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altLang="nl-NL" sz="2000" dirty="0">
                <a:ea typeface="Calibri" panose="020F0502020204030204" pitchFamily="34" charset="0"/>
                <a:cs typeface="Times New Roman" panose="02020603050405020304" pitchFamily="18" charset="0"/>
              </a:rPr>
              <a:t>Marcel en Lydia </a:t>
            </a:r>
            <a:r>
              <a:rPr lang="nl-NL" altLang="nl-NL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Zimmer</a:t>
            </a:r>
            <a:r>
              <a:rPr lang="nl-NL" altLang="nl-N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altLang="nl-N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altLang="nl-NL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6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40741" y="1"/>
            <a:ext cx="5905850" cy="6778304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3200" u="sng" dirty="0">
                <a:solidFill>
                  <a:schemeClr val="accent2">
                    <a:lumMod val="50000"/>
                  </a:schemeClr>
                </a:solidFill>
              </a:rPr>
              <a:t>Refrein:</a:t>
            </a:r>
            <a:r>
              <a:rPr lang="nl-NL" sz="36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3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3600" dirty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</a:rPr>
              <a:t>                                 </a:t>
            </a:r>
            <a:r>
              <a:rPr lang="nl-NL" sz="36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3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Ik wandel in het </a:t>
            </a:r>
            <a:r>
              <a:rPr lang="nl-NL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licht</a:t>
            </a:r>
            <a:br>
              <a:rPr lang="nl-NL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met </a:t>
            </a: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Jezus,                                                  </a:t>
            </a:r>
            <a:r>
              <a:rPr lang="nl-NL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en ‘k luister naar Zijn </a:t>
            </a:r>
            <a:r>
              <a:rPr lang="nl-NL" sz="3600" b="1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dierb’re</a:t>
            </a: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stem,</a:t>
            </a:r>
            <a:b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                                         </a:t>
            </a:r>
            <a:r>
              <a:rPr lang="nl-NL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en niets kan </a:t>
            </a:r>
            <a:r>
              <a:rPr lang="nl-NL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mij</a:t>
            </a:r>
            <a:br>
              <a:rPr lang="nl-NL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van </a:t>
            </a: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Jezus scheiden,                                            </a:t>
            </a:r>
            <a:r>
              <a:rPr lang="nl-NL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36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sinds ik wandel in het licht met Hem.</a:t>
            </a:r>
            <a:r>
              <a:rPr lang="nl-NL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3600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nl-NL" sz="3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142613" y="302004"/>
            <a:ext cx="5881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l-NL" sz="3600" b="1" dirty="0">
                <a:latin typeface="+mj-lt"/>
                <a:ea typeface="Times New Roman" panose="02020603050405020304" pitchFamily="18" charset="0"/>
              </a:rPr>
              <a:t>1.</a:t>
            </a: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Ik wandel in het licht </a:t>
            </a: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met Jezus</a:t>
            </a:r>
            <a:r>
              <a:rPr lang="nl-NL" sz="4000" b="1" dirty="0" smtClean="0">
                <a:ea typeface="Times New Roman" panose="02020603050405020304" pitchFamily="18" charset="0"/>
              </a:rPr>
              <a:t>, </a:t>
            </a:r>
            <a:endParaRPr lang="nl-NL" sz="4000" b="1" dirty="0"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het </a:t>
            </a:r>
            <a:r>
              <a:rPr lang="nl-NL" sz="4000" b="1" dirty="0" err="1">
                <a:ea typeface="Times New Roman" panose="02020603050405020304" pitchFamily="18" charset="0"/>
              </a:rPr>
              <a:t>donk’re</a:t>
            </a:r>
            <a:r>
              <a:rPr lang="nl-NL" sz="4000" b="1" dirty="0">
                <a:ea typeface="Times New Roman" panose="02020603050405020304" pitchFamily="18" charset="0"/>
              </a:rPr>
              <a:t> </a:t>
            </a:r>
            <a:r>
              <a:rPr lang="nl-NL" sz="4000" b="1" dirty="0" smtClean="0">
                <a:ea typeface="Times New Roman" panose="02020603050405020304" pitchFamily="18" charset="0"/>
              </a:rPr>
              <a:t>dal</a:t>
            </a:r>
          </a:p>
          <a:p>
            <a:pPr algn="ctr">
              <a:defRPr/>
            </a:pPr>
            <a:r>
              <a:rPr lang="nl-NL" sz="4000" b="1" dirty="0" smtClean="0">
                <a:ea typeface="Times New Roman" panose="02020603050405020304" pitchFamily="18" charset="0"/>
              </a:rPr>
              <a:t>ligt </a:t>
            </a:r>
            <a:r>
              <a:rPr lang="nl-NL" sz="4000" b="1" dirty="0">
                <a:ea typeface="Times New Roman" panose="02020603050405020304" pitchFamily="18" charset="0"/>
              </a:rPr>
              <a:t>achter mij,</a:t>
            </a: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                                  </a:t>
            </a: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en ‘k weet mij in </a:t>
            </a:r>
            <a:endParaRPr lang="nl-NL" sz="4000" b="1" dirty="0" smtClean="0"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nl-NL" sz="4000" b="1" dirty="0" smtClean="0">
                <a:ea typeface="Times New Roman" panose="02020603050405020304" pitchFamily="18" charset="0"/>
              </a:rPr>
              <a:t>Zijn </a:t>
            </a:r>
            <a:r>
              <a:rPr lang="nl-NL" sz="4000" b="1" dirty="0">
                <a:ea typeface="Times New Roman" panose="02020603050405020304" pitchFamily="18" charset="0"/>
              </a:rPr>
              <a:t>trouw geborgen</a:t>
            </a:r>
            <a:r>
              <a:rPr lang="nl-NL" sz="4000" b="1" dirty="0" smtClean="0">
                <a:ea typeface="Times New Roman" panose="02020603050405020304" pitchFamily="18" charset="0"/>
              </a:rPr>
              <a:t>,                     </a:t>
            </a:r>
            <a:endParaRPr lang="nl-NL" sz="4000" b="1" dirty="0"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welk een </a:t>
            </a:r>
            <a:r>
              <a:rPr lang="nl-NL" sz="4000" b="1" dirty="0" smtClean="0">
                <a:ea typeface="Times New Roman" panose="02020603050405020304" pitchFamily="18" charset="0"/>
              </a:rPr>
              <a:t>liefdevolle</a:t>
            </a:r>
          </a:p>
          <a:p>
            <a:pPr algn="ctr">
              <a:defRPr/>
            </a:pPr>
            <a:r>
              <a:rPr lang="nl-NL" sz="4000" b="1" dirty="0" smtClean="0">
                <a:ea typeface="Times New Roman" panose="02020603050405020304" pitchFamily="18" charset="0"/>
              </a:rPr>
              <a:t>Vriend </a:t>
            </a:r>
            <a:r>
              <a:rPr lang="nl-NL" sz="4000" b="1" dirty="0">
                <a:ea typeface="Times New Roman" panose="02020603050405020304" pitchFamily="18" charset="0"/>
              </a:rPr>
              <a:t>is Hij.</a:t>
            </a:r>
          </a:p>
        </p:txBody>
      </p:sp>
    </p:spTree>
    <p:extLst>
      <p:ext uri="{BB962C8B-B14F-4D97-AF65-F5344CB8AC3E}">
        <p14:creationId xmlns:p14="http://schemas.microsoft.com/office/powerpoint/2010/main" val="424605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00826" y="1"/>
            <a:ext cx="5454154" cy="6857999"/>
          </a:xfrm>
        </p:spPr>
        <p:txBody>
          <a:bodyPr/>
          <a:lstStyle/>
          <a:p>
            <a:pPr algn="ctr" eaLnBrk="1" hangingPunct="1">
              <a:defRPr/>
            </a:pPr>
            <a:r>
              <a:rPr lang="nl-NL" sz="2800" u="sng" dirty="0">
                <a:solidFill>
                  <a:schemeClr val="accent2">
                    <a:lumMod val="50000"/>
                  </a:schemeClr>
                </a:solidFill>
              </a:rPr>
              <a:t>Refrein:</a:t>
            </a:r>
            <a:r>
              <a:rPr lang="nl-NL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3200" dirty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nl-NL" sz="3200" b="1" dirty="0">
                <a:solidFill>
                  <a:schemeClr val="accent2">
                    <a:lumMod val="50000"/>
                  </a:schemeClr>
                </a:solidFill>
              </a:rPr>
              <a:t>                                 </a:t>
            </a:r>
            <a:r>
              <a:rPr lang="nl-NL" sz="32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nl-NL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Ik wandel in het licht met Jezus,                                                  </a:t>
            </a:r>
            <a:r>
              <a:rPr lang="nl-NL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en ‘k luister naar Zijn </a:t>
            </a:r>
            <a:r>
              <a:rPr lang="nl-NL" sz="4000" b="1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dierb’re</a:t>
            </a: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stem,</a:t>
            </a:r>
            <a:b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                                         </a:t>
            </a:r>
            <a:r>
              <a:rPr lang="nl-NL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en niets kan mij van Jezus scheiden,                                            </a:t>
            </a:r>
            <a:r>
              <a:rPr lang="nl-NL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4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sinds ik wandel in het licht met Hem.</a:t>
            </a:r>
            <a:r>
              <a:rPr lang="nl-NL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nl-NL" sz="4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endParaRPr lang="nl-NL" sz="4000" dirty="0">
              <a:latin typeface="+mn-lt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51671" y="226503"/>
            <a:ext cx="620469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l-NL" sz="3600" b="1" dirty="0">
                <a:latin typeface="+mj-lt"/>
                <a:ea typeface="Times New Roman" panose="02020603050405020304" pitchFamily="18" charset="0"/>
              </a:rPr>
              <a:t>2.</a:t>
            </a: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Ik wandel in het </a:t>
            </a:r>
            <a:r>
              <a:rPr lang="nl-NL" sz="4000" b="1" dirty="0" smtClean="0">
                <a:ea typeface="Times New Roman" panose="02020603050405020304" pitchFamily="18" charset="0"/>
              </a:rPr>
              <a:t>licht</a:t>
            </a:r>
          </a:p>
          <a:p>
            <a:pPr algn="ctr">
              <a:defRPr/>
            </a:pPr>
            <a:r>
              <a:rPr lang="nl-NL" sz="4000" b="1" dirty="0" smtClean="0">
                <a:ea typeface="Times New Roman" panose="02020603050405020304" pitchFamily="18" charset="0"/>
              </a:rPr>
              <a:t>met </a:t>
            </a:r>
            <a:r>
              <a:rPr lang="nl-NL" sz="4000" b="1" dirty="0">
                <a:ea typeface="Times New Roman" panose="02020603050405020304" pitchFamily="18" charset="0"/>
              </a:rPr>
              <a:t>Jezus</a:t>
            </a:r>
            <a:r>
              <a:rPr lang="nl-NL" sz="4000" b="1" dirty="0" smtClean="0">
                <a:ea typeface="Times New Roman" panose="02020603050405020304" pitchFamily="18" charset="0"/>
              </a:rPr>
              <a:t>,</a:t>
            </a:r>
            <a:endParaRPr lang="nl-NL" sz="4000" b="1" dirty="0"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Geen </a:t>
            </a:r>
            <a:r>
              <a:rPr lang="nl-NL" sz="4000" b="1" dirty="0" err="1">
                <a:ea typeface="Times New Roman" panose="02020603050405020304" pitchFamily="18" charset="0"/>
              </a:rPr>
              <a:t>duist’re</a:t>
            </a:r>
            <a:r>
              <a:rPr lang="nl-NL" sz="4000" b="1" dirty="0">
                <a:ea typeface="Times New Roman" panose="02020603050405020304" pitchFamily="18" charset="0"/>
              </a:rPr>
              <a:t> </a:t>
            </a:r>
            <a:r>
              <a:rPr lang="nl-NL" sz="4000" b="1" dirty="0" smtClean="0">
                <a:ea typeface="Times New Roman" panose="02020603050405020304" pitchFamily="18" charset="0"/>
              </a:rPr>
              <a:t>wolk</a:t>
            </a:r>
          </a:p>
          <a:p>
            <a:pPr algn="ctr">
              <a:defRPr/>
            </a:pPr>
            <a:r>
              <a:rPr lang="nl-NL" sz="4000" b="1" dirty="0" smtClean="0">
                <a:ea typeface="Times New Roman" panose="02020603050405020304" pitchFamily="18" charset="0"/>
              </a:rPr>
              <a:t>bedekt </a:t>
            </a:r>
            <a:r>
              <a:rPr lang="nl-NL" sz="4000" b="1" dirty="0">
                <a:ea typeface="Times New Roman" panose="02020603050405020304" pitchFamily="18" charset="0"/>
              </a:rPr>
              <a:t>de zon,</a:t>
            </a:r>
          </a:p>
          <a:p>
            <a:pPr algn="ctr">
              <a:defRPr/>
            </a:pPr>
            <a:endParaRPr lang="nl-NL" sz="4000" b="1" dirty="0"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En ‘k kan niet anders, </a:t>
            </a: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‘k moet Hem prijzen</a:t>
            </a:r>
            <a:r>
              <a:rPr lang="nl-NL" sz="4000" b="1" dirty="0" smtClean="0">
                <a:ea typeface="Times New Roman" panose="02020603050405020304" pitchFamily="18" charset="0"/>
              </a:rPr>
              <a:t>,</a:t>
            </a:r>
            <a:endParaRPr lang="nl-NL" sz="4000" b="1" dirty="0">
              <a:ea typeface="Times New Roman" panose="02020603050405020304" pitchFamily="18" charset="0"/>
            </a:endParaRPr>
          </a:p>
          <a:p>
            <a:pPr algn="ctr">
              <a:defRPr/>
            </a:pPr>
            <a:r>
              <a:rPr lang="nl-NL" sz="4000" b="1" dirty="0">
                <a:ea typeface="Times New Roman" panose="02020603050405020304" pitchFamily="18" charset="0"/>
              </a:rPr>
              <a:t>Die de zonde in mij overwon.</a:t>
            </a:r>
          </a:p>
        </p:txBody>
      </p:sp>
    </p:spTree>
    <p:extLst>
      <p:ext uri="{BB962C8B-B14F-4D97-AF65-F5344CB8AC3E}">
        <p14:creationId xmlns:p14="http://schemas.microsoft.com/office/powerpoint/2010/main" val="415460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539</Words>
  <Application>Microsoft Office PowerPoint</Application>
  <PresentationFormat>Breedbeeld</PresentationFormat>
  <Paragraphs>145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 Refrein:  Herstel mijn eerste liefde, die ik ooit had voor U,  want ik wil van U houden, nog zoveel meer dan nu.  Mijn hart moet weer gaan branden, zoals het heeft gedaan,  vol vuur en vol van hartstocht, die nooit meer weg zal gaan. </vt:lpstr>
      <vt:lpstr> Refrein:  Herstel mijn eerste liefde, die ik ooit had voor U,  want ik wil van U houden, nog zoveel meer dan nu.  Mijn hart moet weer gaan branden, zoals het heeft gedaan,  vol vuur en vol van hartstocht, die nooit meer weg zal gaan. </vt:lpstr>
      <vt:lpstr> Refrein:  Herstel mijn eerste liefde, die ik ooit had voor U,  want ik wil van U houden, nog zoveel meer dan nu.  Mijn hart moet weer gaan branden, zoals het heeft gedaan,  vol vuur en vol van hartstocht, die nooit meer weg zal gaan. </vt:lpstr>
      <vt:lpstr>Refrein:                                         Ik wandel in het licht met Jezus,                                                   en ‘k luister naar Zijn dierb’re stem,                                            en niets kan mij van Jezus scheiden,                                             sinds ik wandel in het licht met Hem. </vt:lpstr>
      <vt:lpstr>Refrein:                                         Ik wandel in het licht met Jezus,                                                   en ‘k luister naar Zijn dierb’re stem,                                            en niets kan mij van Jezus scheiden,                                             sinds ik wandel in het licht met Hem. </vt:lpstr>
      <vt:lpstr>Refrein:                                         Ik wandel in het licht met Jezus,                                                   en ‘k luister naar Zijn dierb’re stem,                                            en niets kan mij van Jezus scheiden,                                             sinds ik wandel in het licht met Hem. </vt:lpstr>
      <vt:lpstr>Refrein:                                         Ik wandel in het licht met Jezus,                                                   en ‘k luister naar Zijn dierb’re stem,                                            en niets kan mij van Jezus scheiden,                                             sinds ik wandel in het licht met Hem. 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</dc:creator>
  <cp:lastModifiedBy>Jan</cp:lastModifiedBy>
  <cp:revision>7</cp:revision>
  <dcterms:created xsi:type="dcterms:W3CDTF">2016-09-19T19:48:40Z</dcterms:created>
  <dcterms:modified xsi:type="dcterms:W3CDTF">2016-09-19T20:58:05Z</dcterms:modified>
</cp:coreProperties>
</file>