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68" r:id="rId4"/>
    <p:sldId id="269" r:id="rId5"/>
    <p:sldId id="261" r:id="rId6"/>
    <p:sldId id="258" r:id="rId7"/>
    <p:sldId id="270" r:id="rId8"/>
    <p:sldId id="256" r:id="rId9"/>
    <p:sldId id="264" r:id="rId10"/>
    <p:sldId id="271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294A"/>
    <a:srgbClr val="2A421A"/>
    <a:srgbClr val="5F2C09"/>
    <a:srgbClr val="001B50"/>
    <a:srgbClr val="060B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2B2A-D635-4BED-B580-67BEE5BD5412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A5411-02D3-4998-B414-45B01C8CAB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487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2B2A-D635-4BED-B580-67BEE5BD5412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A5411-02D3-4998-B414-45B01C8CAB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1071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2B2A-D635-4BED-B580-67BEE5BD5412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A5411-02D3-4998-B414-45B01C8CAB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7959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2B2A-D635-4BED-B580-67BEE5BD5412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A5411-02D3-4998-B414-45B01C8CAB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4395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2B2A-D635-4BED-B580-67BEE5BD5412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A5411-02D3-4998-B414-45B01C8CAB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7571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2B2A-D635-4BED-B580-67BEE5BD5412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A5411-02D3-4998-B414-45B01C8CAB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9567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2B2A-D635-4BED-B580-67BEE5BD5412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A5411-02D3-4998-B414-45B01C8CAB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4796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2B2A-D635-4BED-B580-67BEE5BD5412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A5411-02D3-4998-B414-45B01C8CAB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0499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2B2A-D635-4BED-B580-67BEE5BD5412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A5411-02D3-4998-B414-45B01C8CAB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9839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2B2A-D635-4BED-B580-67BEE5BD5412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A5411-02D3-4998-B414-45B01C8CAB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9110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2B2A-D635-4BED-B580-67BEE5BD5412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A5411-02D3-4998-B414-45B01C8CAB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373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D2B2A-D635-4BED-B580-67BEE5BD5412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A5411-02D3-4998-B414-45B01C8CAB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9324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4.bp.blogspot.com/_D_e3nbZ9Txg/TJvLhCDGWnI/AAAAAAAACp4/k5C-w75Jxjg/s1600/Sad+woman+in+green+medieval+gown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http://sabbathsermons.files.wordpress.com/2010/07/lonely-742719.jpg?w=329&amp;h=412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www.themint.org.uk/z228_files/image001.jpg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Relationship Id="rId5" Type="http://schemas.openxmlformats.org/officeDocument/2006/relationships/image" Target="http://www.ronda-ray.com/wp-content/uploads/2010/09/bowed-in-prayer.jpg" TargetMode="Externa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3762" y="0"/>
            <a:ext cx="7628238" cy="6857999"/>
          </a:xfrm>
        </p:spPr>
        <p:txBody>
          <a:bodyPr>
            <a:normAutofit/>
          </a:bodyPr>
          <a:lstStyle/>
          <a:p>
            <a:pPr algn="ctr"/>
            <a:r>
              <a:rPr lang="nl-NL" sz="54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Welk een Vriend</a:t>
            </a:r>
            <a:br>
              <a:rPr lang="nl-NL" sz="54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r>
              <a:rPr lang="nl-NL" sz="54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 is onze Jezus, </a:t>
            </a:r>
            <a:br>
              <a:rPr lang="nl-NL" sz="54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r>
              <a:rPr lang="nl-NL" sz="54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Die in onze plaats</a:t>
            </a:r>
            <a:br>
              <a:rPr lang="nl-NL" sz="54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r>
              <a:rPr lang="nl-NL" sz="54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 wil staan.</a:t>
            </a:r>
            <a:br>
              <a:rPr lang="nl-NL" sz="54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r>
              <a:rPr lang="nl-NL" sz="1000" b="1" dirty="0" smtClean="0">
                <a:latin typeface="+mn-lt"/>
              </a:rPr>
              <a:t/>
            </a:r>
            <a:br>
              <a:rPr lang="nl-NL" sz="1000" b="1" dirty="0" smtClean="0">
                <a:latin typeface="+mn-lt"/>
              </a:rPr>
            </a:br>
            <a:r>
              <a:rPr lang="nl-NL" sz="1000" b="1" dirty="0">
                <a:latin typeface="+mn-lt"/>
              </a:rPr>
              <a:t/>
            </a:r>
            <a:br>
              <a:rPr lang="nl-NL" sz="1000" b="1" dirty="0">
                <a:latin typeface="+mn-lt"/>
              </a:rPr>
            </a:br>
            <a:r>
              <a:rPr lang="nl-NL" sz="5400" b="1" dirty="0" smtClean="0">
                <a:latin typeface="+mn-lt"/>
              </a:rPr>
              <a:t>Welk een voorrecht</a:t>
            </a:r>
            <a:br>
              <a:rPr lang="nl-NL" sz="5400" b="1" dirty="0" smtClean="0">
                <a:latin typeface="+mn-lt"/>
              </a:rPr>
            </a:br>
            <a:r>
              <a:rPr lang="nl-NL" sz="5400" b="1" dirty="0" smtClean="0">
                <a:latin typeface="+mn-lt"/>
              </a:rPr>
              <a:t>dat ik door Hem</a:t>
            </a:r>
            <a:br>
              <a:rPr lang="nl-NL" sz="5400" b="1" dirty="0" smtClean="0">
                <a:latin typeface="+mn-lt"/>
              </a:rPr>
            </a:br>
            <a:r>
              <a:rPr lang="nl-NL" sz="5400" b="1" dirty="0" smtClean="0">
                <a:latin typeface="+mn-lt"/>
              </a:rPr>
              <a:t>altijd vrij </a:t>
            </a:r>
            <a:br>
              <a:rPr lang="nl-NL" sz="5400" b="1" dirty="0" smtClean="0">
                <a:latin typeface="+mn-lt"/>
              </a:rPr>
            </a:br>
            <a:r>
              <a:rPr lang="nl-NL" sz="5400" b="1" dirty="0" smtClean="0">
                <a:latin typeface="+mn-lt"/>
              </a:rPr>
              <a:t>tot God mag gaan.</a:t>
            </a:r>
            <a:endParaRPr lang="nl-NL" sz="5400" b="1" dirty="0">
              <a:latin typeface="+mn-lt"/>
            </a:endParaRPr>
          </a:p>
        </p:txBody>
      </p:sp>
      <p:pic>
        <p:nvPicPr>
          <p:cNvPr id="3" name="rg_hi" descr="ANd9GcQbURfh4UXINrpw8syeTnGd_2GAsie7tlR4us31RM2jFRqa8L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4563762" cy="6858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402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5515231" cy="6858000"/>
          </a:xfrm>
        </p:spPr>
        <p:txBody>
          <a:bodyPr>
            <a:normAutofit/>
          </a:bodyPr>
          <a:lstStyle/>
          <a:p>
            <a:pPr algn="ctr"/>
            <a:r>
              <a:rPr lang="nl-NL" sz="5400" b="1" dirty="0" smtClean="0">
                <a:solidFill>
                  <a:srgbClr val="001B50"/>
                </a:solidFill>
                <a:latin typeface="+mn-lt"/>
              </a:rPr>
              <a:t>Als soms vrienden ons verlaten,</a:t>
            </a:r>
            <a:br>
              <a:rPr lang="nl-NL" sz="5400" b="1" dirty="0" smtClean="0">
                <a:solidFill>
                  <a:srgbClr val="001B50"/>
                </a:solidFill>
                <a:latin typeface="+mn-lt"/>
              </a:rPr>
            </a:br>
            <a:r>
              <a:rPr lang="nl-NL" sz="800" b="1" dirty="0" smtClean="0">
                <a:solidFill>
                  <a:srgbClr val="001B50"/>
                </a:solidFill>
                <a:latin typeface="+mn-lt"/>
              </a:rPr>
              <a:t/>
            </a:r>
            <a:br>
              <a:rPr lang="nl-NL" sz="800" b="1" dirty="0" smtClean="0">
                <a:solidFill>
                  <a:srgbClr val="001B50"/>
                </a:solidFill>
                <a:latin typeface="+mn-lt"/>
              </a:rPr>
            </a:br>
            <a:r>
              <a:rPr lang="nl-NL" sz="5400" b="1" dirty="0" smtClean="0">
                <a:solidFill>
                  <a:srgbClr val="001B50"/>
                </a:solidFill>
                <a:latin typeface="+mn-lt"/>
              </a:rPr>
              <a:t>gaan wij biddend tot de Heer.</a:t>
            </a:r>
            <a:br>
              <a:rPr lang="nl-NL" sz="5400" b="1" dirty="0" smtClean="0">
                <a:solidFill>
                  <a:srgbClr val="001B50"/>
                </a:solidFill>
                <a:latin typeface="+mn-lt"/>
              </a:rPr>
            </a:br>
            <a:r>
              <a:rPr lang="nl-NL" sz="1000" b="1" dirty="0" smtClean="0">
                <a:latin typeface="+mn-lt"/>
              </a:rPr>
              <a:t/>
            </a:r>
            <a:br>
              <a:rPr lang="nl-NL" sz="1000" b="1" dirty="0" smtClean="0">
                <a:latin typeface="+mn-lt"/>
              </a:rPr>
            </a:br>
            <a:r>
              <a:rPr lang="nl-NL" sz="1000" b="1" dirty="0" smtClean="0">
                <a:latin typeface="+mn-lt"/>
              </a:rPr>
              <a:t/>
            </a:r>
            <a:br>
              <a:rPr lang="nl-NL" sz="1000" b="1" dirty="0" smtClean="0">
                <a:latin typeface="+mn-lt"/>
              </a:rPr>
            </a:br>
            <a:r>
              <a:rPr lang="nl-NL" sz="5400" b="1" dirty="0" smtClean="0">
                <a:solidFill>
                  <a:srgbClr val="5F2C09"/>
                </a:solidFill>
                <a:latin typeface="+mn-lt"/>
              </a:rPr>
              <a:t>In Zijn armen zijn wij veilig, </a:t>
            </a:r>
            <a:br>
              <a:rPr lang="nl-NL" sz="5400" b="1" dirty="0" smtClean="0">
                <a:solidFill>
                  <a:srgbClr val="5F2C09"/>
                </a:solidFill>
                <a:latin typeface="+mn-lt"/>
              </a:rPr>
            </a:br>
            <a:r>
              <a:rPr lang="nl-NL" sz="800" b="1" dirty="0">
                <a:solidFill>
                  <a:srgbClr val="5F2C09"/>
                </a:solidFill>
                <a:latin typeface="+mn-lt"/>
              </a:rPr>
              <a:t/>
            </a:r>
            <a:br>
              <a:rPr lang="nl-NL" sz="800" b="1" dirty="0">
                <a:solidFill>
                  <a:srgbClr val="5F2C09"/>
                </a:solidFill>
                <a:latin typeface="+mn-lt"/>
              </a:rPr>
            </a:br>
            <a:r>
              <a:rPr lang="nl-NL" sz="5400" b="1" dirty="0" smtClean="0">
                <a:solidFill>
                  <a:srgbClr val="5F2C09"/>
                </a:solidFill>
                <a:latin typeface="+mn-lt"/>
              </a:rPr>
              <a:t>Hij verlaat ons nimmermeer.</a:t>
            </a:r>
            <a:endParaRPr lang="nl-NL" sz="5400" b="1" dirty="0">
              <a:solidFill>
                <a:srgbClr val="5F2C09"/>
              </a:solidFill>
              <a:latin typeface="+mn-lt"/>
            </a:endParaRPr>
          </a:p>
        </p:txBody>
      </p:sp>
      <p:pic>
        <p:nvPicPr>
          <p:cNvPr id="3" name="il_fi" descr="dre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5232" y="0"/>
            <a:ext cx="6858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383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524001" y="90101"/>
            <a:ext cx="16562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1200">
                <a:latin typeface="Arial" pitchFamily="34" charset="0"/>
                <a:ea typeface="Times New Roman" pitchFamily="18" charset="0"/>
              </a:rPr>
              <a:t>                                  </a:t>
            </a:r>
            <a:endParaRPr lang="nl-NL">
              <a:latin typeface="Arial" pitchFamily="34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3044279"/>
            <a:ext cx="348658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sz="4400" dirty="0"/>
              <a:t> </a:t>
            </a:r>
            <a:endParaRPr lang="nl-NL" sz="4400" dirty="0" smtClean="0"/>
          </a:p>
        </p:txBody>
      </p:sp>
      <p:pic>
        <p:nvPicPr>
          <p:cNvPr id="5" name="Picture 1" descr="!솜ΈÀ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25749" y="0"/>
            <a:ext cx="8566250" cy="5845046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flipH="1">
            <a:off x="-1" y="0"/>
            <a:ext cx="3625750" cy="6211330"/>
          </a:xfrm>
        </p:spPr>
        <p:txBody>
          <a:bodyPr>
            <a:normAutofit fontScale="90000"/>
          </a:bodyPr>
          <a:lstStyle/>
          <a:p>
            <a:pPr fontAlgn="base">
              <a:spcAft>
                <a:spcPct val="0"/>
              </a:spcAft>
            </a:pPr>
            <a:r>
              <a:rPr lang="nl-NL" b="1" dirty="0" smtClean="0">
                <a:latin typeface="+mn-lt"/>
              </a:rPr>
              <a:t>Zit je nog met</a:t>
            </a:r>
            <a:br>
              <a:rPr lang="nl-NL" b="1" dirty="0" smtClean="0">
                <a:latin typeface="+mn-lt"/>
              </a:rPr>
            </a:br>
            <a:r>
              <a:rPr lang="nl-NL" b="1" dirty="0" smtClean="0">
                <a:latin typeface="+mn-lt"/>
              </a:rPr>
              <a:t> schuld en schaamte?</a:t>
            </a:r>
            <a:br>
              <a:rPr lang="nl-NL" b="1" dirty="0" smtClean="0">
                <a:latin typeface="+mn-lt"/>
              </a:rPr>
            </a:br>
            <a:r>
              <a:rPr lang="nl-NL" sz="800" b="1" dirty="0" smtClean="0">
                <a:latin typeface="+mn-lt"/>
              </a:rPr>
              <a:t/>
            </a:r>
            <a:br>
              <a:rPr lang="nl-NL" sz="800" b="1" dirty="0" smtClean="0">
                <a:latin typeface="+mn-lt"/>
              </a:rPr>
            </a:br>
            <a:r>
              <a:rPr lang="nl-NL" sz="800" b="1" dirty="0">
                <a:latin typeface="+mn-lt"/>
              </a:rPr>
              <a:t/>
            </a:r>
            <a:br>
              <a:rPr lang="nl-NL" sz="800" b="1" dirty="0">
                <a:latin typeface="+mn-lt"/>
              </a:rPr>
            </a:br>
            <a:r>
              <a:rPr lang="nl-NL" b="1" dirty="0" smtClean="0">
                <a:solidFill>
                  <a:srgbClr val="5F2C09"/>
                </a:solidFill>
                <a:latin typeface="+mn-lt"/>
              </a:rPr>
              <a:t>Ben je verdrietig, bang en depressief?</a:t>
            </a:r>
            <a:endParaRPr lang="nl-NL" b="1" dirty="0">
              <a:solidFill>
                <a:srgbClr val="5F2C09"/>
              </a:solidFill>
              <a:latin typeface="+mn-lt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0" y="5845046"/>
            <a:ext cx="11590638" cy="1012953"/>
          </a:xfrm>
        </p:spPr>
        <p:txBody>
          <a:bodyPr/>
          <a:lstStyle/>
          <a:p>
            <a:pPr algn="r"/>
            <a:r>
              <a:rPr lang="nl-NL" sz="5000" b="1" dirty="0">
                <a:solidFill>
                  <a:srgbClr val="001B50"/>
                </a:solidFill>
              </a:rPr>
              <a:t>Waar kun je dan nog heen?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715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97527" y="0"/>
            <a:ext cx="8494472" cy="6858000"/>
          </a:xfrm>
        </p:spPr>
        <p:txBody>
          <a:bodyPr>
            <a:normAutofit/>
          </a:bodyPr>
          <a:lstStyle/>
          <a:p>
            <a:pPr algn="ctr"/>
            <a:r>
              <a:rPr lang="nl-NL" sz="60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Mis je de echte vrede?</a:t>
            </a:r>
            <a:br>
              <a:rPr lang="nl-NL" sz="60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60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Wat drukt je dan zo</a:t>
            </a:r>
            <a:br>
              <a:rPr lang="nl-NL" sz="60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60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 naar beneden?</a:t>
            </a:r>
            <a:br>
              <a:rPr lang="nl-NL" sz="60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1000" b="1" dirty="0" smtClean="0">
                <a:latin typeface="+mn-lt"/>
              </a:rPr>
              <a:t/>
            </a:r>
            <a:br>
              <a:rPr lang="nl-NL" sz="1000" b="1" dirty="0" smtClean="0">
                <a:latin typeface="+mn-lt"/>
              </a:rPr>
            </a:br>
            <a:r>
              <a:rPr lang="nl-NL" sz="1000" b="1" dirty="0">
                <a:latin typeface="+mn-lt"/>
              </a:rPr>
              <a:t/>
            </a:r>
            <a:br>
              <a:rPr lang="nl-NL" sz="1000" b="1" dirty="0">
                <a:latin typeface="+mn-lt"/>
              </a:rPr>
            </a:br>
            <a:r>
              <a:rPr lang="nl-NL" sz="1000" b="1" dirty="0" smtClean="0">
                <a:latin typeface="+mn-lt"/>
              </a:rPr>
              <a:t/>
            </a:r>
            <a:br>
              <a:rPr lang="nl-NL" sz="1000" b="1" dirty="0" smtClean="0">
                <a:latin typeface="+mn-lt"/>
              </a:rPr>
            </a:br>
            <a:r>
              <a:rPr lang="nl-NL" sz="6000" b="1" dirty="0" smtClean="0">
                <a:latin typeface="+mn-lt"/>
              </a:rPr>
              <a:t> Wil je het</a:t>
            </a:r>
            <a:br>
              <a:rPr lang="nl-NL" sz="6000" b="1" dirty="0" smtClean="0">
                <a:latin typeface="+mn-lt"/>
              </a:rPr>
            </a:br>
            <a:r>
              <a:rPr lang="nl-NL" sz="6000" b="1" dirty="0" smtClean="0">
                <a:latin typeface="+mn-lt"/>
              </a:rPr>
              <a:t>brengen</a:t>
            </a:r>
            <a:br>
              <a:rPr lang="nl-NL" sz="6000" b="1" dirty="0" smtClean="0">
                <a:latin typeface="+mn-lt"/>
              </a:rPr>
            </a:br>
            <a:r>
              <a:rPr lang="nl-NL" sz="1000" b="1" dirty="0" smtClean="0">
                <a:latin typeface="+mn-lt"/>
              </a:rPr>
              <a:t/>
            </a:r>
            <a:br>
              <a:rPr lang="nl-NL" sz="1000" b="1" dirty="0" smtClean="0">
                <a:latin typeface="+mn-lt"/>
              </a:rPr>
            </a:br>
            <a:r>
              <a:rPr lang="nl-NL" sz="1000" b="1" dirty="0">
                <a:latin typeface="+mn-lt"/>
              </a:rPr>
              <a:t/>
            </a:r>
            <a:br>
              <a:rPr lang="nl-NL" sz="1000" b="1" dirty="0">
                <a:latin typeface="+mn-lt"/>
              </a:rPr>
            </a:br>
            <a:r>
              <a:rPr lang="nl-NL" sz="6000" b="1" dirty="0" smtClean="0">
                <a:latin typeface="+mn-lt"/>
              </a:rPr>
              <a:t>in het gebed </a:t>
            </a:r>
            <a:br>
              <a:rPr lang="nl-NL" sz="6000" b="1" dirty="0" smtClean="0">
                <a:latin typeface="+mn-lt"/>
              </a:rPr>
            </a:br>
            <a:r>
              <a:rPr lang="nl-NL" sz="6000" b="1" dirty="0" smtClean="0">
                <a:latin typeface="+mn-lt"/>
              </a:rPr>
              <a:t>tot onze Heer?</a:t>
            </a:r>
            <a:endParaRPr lang="nl-NL" sz="6000" b="1" dirty="0">
              <a:latin typeface="+mn-lt"/>
            </a:endParaRPr>
          </a:p>
        </p:txBody>
      </p:sp>
      <p:pic>
        <p:nvPicPr>
          <p:cNvPr id="3" name="Picture 1" descr="http://4.bp.blogspot.com/_D_e3nbZ9Txg/TJvLhCDGWnI/AAAAAAAACp4/k5C-w75Jxjg/s1600/Sad+woman+in+green+medieval+gown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903801" y="67962"/>
            <a:ext cx="3156191" cy="67220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7118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7999" y="4761"/>
            <a:ext cx="5334001" cy="6853239"/>
          </a:xfrm>
        </p:spPr>
        <p:txBody>
          <a:bodyPr>
            <a:normAutofit/>
          </a:bodyPr>
          <a:lstStyle/>
          <a:p>
            <a:pPr algn="ctr"/>
            <a:r>
              <a:rPr lang="nl-NL" sz="6600" b="1" dirty="0" smtClean="0">
                <a:solidFill>
                  <a:srgbClr val="002060"/>
                </a:solidFill>
                <a:latin typeface="+mn-lt"/>
              </a:rPr>
              <a:t>Ben je zwak, belast, beladen?</a:t>
            </a:r>
            <a:br>
              <a:rPr lang="nl-NL" sz="6600" b="1" dirty="0" smtClean="0">
                <a:solidFill>
                  <a:srgbClr val="002060"/>
                </a:solidFill>
                <a:latin typeface="+mn-lt"/>
              </a:rPr>
            </a:br>
            <a:r>
              <a:rPr lang="nl-NL" sz="1000" b="1" dirty="0" smtClean="0">
                <a:latin typeface="+mn-lt"/>
              </a:rPr>
              <a:t/>
            </a:r>
            <a:br>
              <a:rPr lang="nl-NL" sz="1000" b="1" dirty="0" smtClean="0">
                <a:latin typeface="+mn-lt"/>
              </a:rPr>
            </a:br>
            <a:r>
              <a:rPr lang="nl-NL" sz="1000" b="1" dirty="0">
                <a:latin typeface="+mn-lt"/>
              </a:rPr>
              <a:t/>
            </a:r>
            <a:br>
              <a:rPr lang="nl-NL" sz="1000" b="1" dirty="0">
                <a:latin typeface="+mn-lt"/>
              </a:rPr>
            </a:br>
            <a:r>
              <a:rPr lang="nl-NL" sz="1000" b="1" dirty="0" smtClean="0">
                <a:latin typeface="+mn-lt"/>
              </a:rPr>
              <a:t/>
            </a:r>
            <a:br>
              <a:rPr lang="nl-NL" sz="1000" b="1" dirty="0" smtClean="0">
                <a:latin typeface="+mn-lt"/>
              </a:rPr>
            </a:br>
            <a:r>
              <a:rPr lang="nl-NL" sz="6600" b="1" dirty="0" smtClean="0">
                <a:latin typeface="+mn-lt"/>
              </a:rPr>
              <a:t>en terneer gedrukt door zorg?</a:t>
            </a:r>
            <a:endParaRPr lang="nl-NL" sz="6600" b="1" dirty="0">
              <a:latin typeface="+mn-lt"/>
            </a:endParaRPr>
          </a:p>
        </p:txBody>
      </p:sp>
      <p:pic>
        <p:nvPicPr>
          <p:cNvPr id="3" name="il_fi" descr="burden_2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" y="4762"/>
            <a:ext cx="6853238" cy="685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120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0"/>
            <a:ext cx="3330348" cy="5807676"/>
          </a:xfrm>
        </p:spPr>
        <p:txBody>
          <a:bodyPr>
            <a:normAutofit fontScale="90000"/>
          </a:bodyPr>
          <a:lstStyle/>
          <a:p>
            <a:pPr algn="ctr"/>
            <a:r>
              <a:rPr lang="nl-NL" b="1" dirty="0" smtClean="0">
                <a:latin typeface="+mn-lt"/>
              </a:rPr>
              <a:t>Ben je in innerlijke strijd?</a:t>
            </a:r>
            <a:br>
              <a:rPr lang="nl-NL" b="1" dirty="0" smtClean="0">
                <a:latin typeface="+mn-lt"/>
              </a:rPr>
            </a:br>
            <a:r>
              <a:rPr lang="nl-NL" sz="800" b="1" dirty="0" smtClean="0">
                <a:latin typeface="+mn-lt"/>
              </a:rPr>
              <a:t/>
            </a:r>
            <a:br>
              <a:rPr lang="nl-NL" sz="800" b="1" dirty="0" smtClean="0">
                <a:latin typeface="+mn-lt"/>
              </a:rPr>
            </a:br>
            <a:r>
              <a:rPr lang="nl-NL" sz="800" b="1" dirty="0">
                <a:latin typeface="+mn-lt"/>
              </a:rPr>
              <a:t/>
            </a:r>
            <a:br>
              <a:rPr lang="nl-NL" sz="800" b="1" dirty="0">
                <a:latin typeface="+mn-lt"/>
              </a:rPr>
            </a:br>
            <a:r>
              <a:rPr lang="nl-NL" sz="800" b="1" dirty="0" smtClean="0">
                <a:latin typeface="+mn-lt"/>
              </a:rPr>
              <a:t/>
            </a:r>
            <a:br>
              <a:rPr lang="nl-NL" sz="800" b="1" dirty="0" smtClean="0">
                <a:latin typeface="+mn-lt"/>
              </a:rPr>
            </a:br>
            <a:r>
              <a:rPr lang="nl-NL" b="1" dirty="0" smtClean="0">
                <a:solidFill>
                  <a:srgbClr val="5F2C09"/>
                </a:solidFill>
                <a:latin typeface="+mn-lt"/>
              </a:rPr>
              <a:t>en angstig op de vlucht?</a:t>
            </a:r>
            <a:br>
              <a:rPr lang="nl-NL" b="1" dirty="0" smtClean="0">
                <a:solidFill>
                  <a:srgbClr val="5F2C09"/>
                </a:solidFill>
                <a:latin typeface="+mn-lt"/>
              </a:rPr>
            </a:br>
            <a:endParaRPr lang="nl-NL" b="1" dirty="0">
              <a:solidFill>
                <a:srgbClr val="5F2C09"/>
              </a:solidFill>
              <a:latin typeface="+mn-lt"/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642550" y="5893216"/>
            <a:ext cx="11549449" cy="964783"/>
          </a:xfrm>
        </p:spPr>
        <p:txBody>
          <a:bodyPr>
            <a:normAutofit fontScale="92500"/>
          </a:bodyPr>
          <a:lstStyle/>
          <a:p>
            <a:r>
              <a:rPr lang="nl-NL" sz="5400" b="1" dirty="0" smtClean="0">
                <a:solidFill>
                  <a:srgbClr val="16294A"/>
                </a:solidFill>
              </a:rPr>
              <a:t>Schuil dan bij Jezus, Die verlossing geeft…</a:t>
            </a:r>
            <a:endParaRPr lang="nl-NL" sz="5400" b="1" dirty="0">
              <a:solidFill>
                <a:srgbClr val="16294A"/>
              </a:solidFill>
            </a:endParaRPr>
          </a:p>
        </p:txBody>
      </p:sp>
      <p:pic>
        <p:nvPicPr>
          <p:cNvPr id="6" name="il_fi" descr="4147516_f2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348" y="0"/>
            <a:ext cx="8861652" cy="5893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353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646141" y="0"/>
            <a:ext cx="3624648" cy="5893217"/>
          </a:xfrm>
        </p:spPr>
        <p:txBody>
          <a:bodyPr>
            <a:normAutofit fontScale="90000"/>
          </a:bodyPr>
          <a:lstStyle/>
          <a:p>
            <a:pPr algn="ctr"/>
            <a:r>
              <a:rPr lang="nl-NL" sz="6400" b="1" dirty="0" smtClean="0">
                <a:latin typeface="+mn-lt"/>
              </a:rPr>
              <a:t>Vlucht met </a:t>
            </a:r>
            <a:r>
              <a:rPr lang="nl-NL" sz="800" b="1" dirty="0" smtClean="0">
                <a:latin typeface="+mn-lt"/>
              </a:rPr>
              <a:t/>
            </a:r>
            <a:br>
              <a:rPr lang="nl-NL" sz="800" b="1" dirty="0" smtClean="0">
                <a:latin typeface="+mn-lt"/>
              </a:rPr>
            </a:br>
            <a:r>
              <a:rPr lang="nl-NL" sz="800" b="1" dirty="0">
                <a:latin typeface="+mn-lt"/>
              </a:rPr>
              <a:t/>
            </a:r>
            <a:br>
              <a:rPr lang="nl-NL" sz="800" b="1" dirty="0">
                <a:latin typeface="+mn-lt"/>
              </a:rPr>
            </a:br>
            <a:r>
              <a:rPr lang="nl-NL" sz="800" b="1" dirty="0" smtClean="0">
                <a:latin typeface="+mn-lt"/>
              </a:rPr>
              <a:t/>
            </a:r>
            <a:br>
              <a:rPr lang="nl-NL" sz="800" b="1" dirty="0" smtClean="0">
                <a:latin typeface="+mn-lt"/>
              </a:rPr>
            </a:br>
            <a:r>
              <a:rPr lang="nl-NL" sz="6400" b="1" dirty="0" smtClean="0">
                <a:latin typeface="+mn-lt"/>
              </a:rPr>
              <a:t>je leegte, </a:t>
            </a:r>
            <a:r>
              <a:rPr lang="nl-NL" sz="800" b="1" dirty="0" smtClean="0">
                <a:latin typeface="+mn-lt"/>
              </a:rPr>
              <a:t/>
            </a:r>
            <a:br>
              <a:rPr lang="nl-NL" sz="800" b="1" dirty="0" smtClean="0">
                <a:latin typeface="+mn-lt"/>
              </a:rPr>
            </a:br>
            <a:r>
              <a:rPr lang="nl-NL" sz="800" b="1" dirty="0">
                <a:latin typeface="+mn-lt"/>
              </a:rPr>
              <a:t/>
            </a:r>
            <a:br>
              <a:rPr lang="nl-NL" sz="800" b="1" dirty="0">
                <a:latin typeface="+mn-lt"/>
              </a:rPr>
            </a:br>
            <a:r>
              <a:rPr lang="nl-NL" sz="800" b="1" dirty="0" smtClean="0">
                <a:latin typeface="+mn-lt"/>
              </a:rPr>
              <a:t/>
            </a:r>
            <a:br>
              <a:rPr lang="nl-NL" sz="800" b="1" dirty="0" smtClean="0">
                <a:latin typeface="+mn-lt"/>
              </a:rPr>
            </a:br>
            <a:r>
              <a:rPr lang="nl-NL" sz="800" b="1" dirty="0" smtClean="0">
                <a:latin typeface="+mn-lt"/>
              </a:rPr>
              <a:t/>
            </a:r>
            <a:br>
              <a:rPr lang="nl-NL" sz="800" b="1" dirty="0" smtClean="0">
                <a:latin typeface="+mn-lt"/>
              </a:rPr>
            </a:br>
            <a:r>
              <a:rPr lang="nl-NL" sz="6400" b="1" dirty="0" smtClean="0">
                <a:latin typeface="+mn-lt"/>
              </a:rPr>
              <a:t>pijn, angst </a:t>
            </a:r>
            <a:r>
              <a:rPr lang="nl-NL" sz="800" b="1" dirty="0" smtClean="0">
                <a:latin typeface="+mn-lt"/>
              </a:rPr>
              <a:t/>
            </a:r>
            <a:br>
              <a:rPr lang="nl-NL" sz="800" b="1" dirty="0" smtClean="0">
                <a:latin typeface="+mn-lt"/>
              </a:rPr>
            </a:br>
            <a:r>
              <a:rPr lang="nl-NL" sz="800" b="1" dirty="0">
                <a:latin typeface="+mn-lt"/>
              </a:rPr>
              <a:t/>
            </a:r>
            <a:br>
              <a:rPr lang="nl-NL" sz="800" b="1" dirty="0">
                <a:latin typeface="+mn-lt"/>
              </a:rPr>
            </a:br>
            <a:r>
              <a:rPr lang="nl-NL" sz="800" b="1" dirty="0" smtClean="0">
                <a:latin typeface="+mn-lt"/>
              </a:rPr>
              <a:t/>
            </a:r>
            <a:br>
              <a:rPr lang="nl-NL" sz="800" b="1" dirty="0" smtClean="0">
                <a:latin typeface="+mn-lt"/>
              </a:rPr>
            </a:br>
            <a:r>
              <a:rPr lang="nl-NL" sz="6400" b="1" dirty="0" smtClean="0">
                <a:latin typeface="+mn-lt"/>
              </a:rPr>
              <a:t>en verdriet </a:t>
            </a:r>
            <a:r>
              <a:rPr lang="nl-NL" sz="800" b="1" dirty="0" smtClean="0">
                <a:latin typeface="+mn-lt"/>
              </a:rPr>
              <a:t/>
            </a:r>
            <a:br>
              <a:rPr lang="nl-NL" sz="800" b="1" dirty="0" smtClean="0">
                <a:latin typeface="+mn-lt"/>
              </a:rPr>
            </a:br>
            <a:r>
              <a:rPr lang="nl-NL" sz="800" b="1" dirty="0">
                <a:latin typeface="+mn-lt"/>
              </a:rPr>
              <a:t/>
            </a:r>
            <a:br>
              <a:rPr lang="nl-NL" sz="800" b="1" dirty="0">
                <a:latin typeface="+mn-lt"/>
              </a:rPr>
            </a:br>
            <a:r>
              <a:rPr lang="nl-NL" sz="800" b="1" dirty="0" smtClean="0">
                <a:latin typeface="+mn-lt"/>
              </a:rPr>
              <a:t/>
            </a:r>
            <a:br>
              <a:rPr lang="nl-NL" sz="800" b="1" dirty="0" smtClean="0">
                <a:latin typeface="+mn-lt"/>
              </a:rPr>
            </a:br>
            <a:r>
              <a:rPr lang="nl-NL" sz="6400" b="1" dirty="0" smtClean="0">
                <a:latin typeface="+mn-lt"/>
              </a:rPr>
              <a:t>tot Jezus</a:t>
            </a:r>
            <a:r>
              <a:rPr lang="nl-NL" sz="4900" dirty="0">
                <a:latin typeface="+mn-lt"/>
              </a:rPr>
              <a:t/>
            </a:r>
            <a:br>
              <a:rPr lang="nl-NL" sz="4900" dirty="0">
                <a:latin typeface="+mn-lt"/>
              </a:rPr>
            </a:br>
            <a:endParaRPr lang="nl-NL" sz="4900" dirty="0">
              <a:latin typeface="+mn-lt"/>
            </a:endParaRPr>
          </a:p>
        </p:txBody>
      </p:sp>
      <p:sp>
        <p:nvSpPr>
          <p:cNvPr id="2" name="Tijdelijke aanduiding voor tekst 1"/>
          <p:cNvSpPr>
            <a:spLocks noGrp="1"/>
          </p:cNvSpPr>
          <p:nvPr>
            <p:ph type="body" idx="1"/>
          </p:nvPr>
        </p:nvSpPr>
        <p:spPr>
          <a:xfrm>
            <a:off x="0" y="5893217"/>
            <a:ext cx="12192000" cy="964783"/>
          </a:xfrm>
        </p:spPr>
        <p:txBody>
          <a:bodyPr>
            <a:normAutofit/>
          </a:bodyPr>
          <a:lstStyle/>
          <a:p>
            <a:r>
              <a:rPr lang="nl-NL" sz="5400" b="1" dirty="0" smtClean="0">
                <a:solidFill>
                  <a:srgbClr val="16294A"/>
                </a:solidFill>
              </a:rPr>
              <a:t>Hij biedt genezing… draagt ons lijden weg</a:t>
            </a:r>
            <a:endParaRPr lang="nl-NL" sz="5400" b="1" dirty="0">
              <a:solidFill>
                <a:srgbClr val="16294A"/>
              </a:solidFill>
            </a:endParaRPr>
          </a:p>
        </p:txBody>
      </p:sp>
      <p:pic>
        <p:nvPicPr>
          <p:cNvPr id="5" name="rg_hi" descr="ANd9GcQbURfh4UXINrpw8syeTnGd_2GAsie7tlR4us31RM2jFRqa8L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788" y="0"/>
            <a:ext cx="3921212" cy="5893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 descr="http://sabbathsermons.files.wordpress.com/2010/07/lonely-742719.jpg?w=329&amp;h=412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-57665" y="-110897"/>
            <a:ext cx="4809932" cy="60041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888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" y="0"/>
            <a:ext cx="4077730" cy="5850924"/>
          </a:xfrm>
        </p:spPr>
        <p:txBody>
          <a:bodyPr>
            <a:normAutofit fontScale="90000"/>
          </a:bodyPr>
          <a:lstStyle/>
          <a:p>
            <a:pPr algn="ctr"/>
            <a:r>
              <a:rPr lang="nl-NL" b="1" dirty="0" smtClean="0">
                <a:latin typeface="+mn-lt"/>
              </a:rPr>
              <a:t>Dierbare Heiland,</a:t>
            </a:r>
            <a:br>
              <a:rPr lang="nl-NL" b="1" dirty="0" smtClean="0">
                <a:latin typeface="+mn-lt"/>
              </a:rPr>
            </a:br>
            <a:r>
              <a:rPr lang="nl-NL" b="1" dirty="0" smtClean="0">
                <a:latin typeface="+mn-lt"/>
              </a:rPr>
              <a:t>onze Toevlucht…</a:t>
            </a:r>
            <a:br>
              <a:rPr lang="nl-NL" b="1" dirty="0" smtClean="0">
                <a:latin typeface="+mn-lt"/>
              </a:rPr>
            </a:br>
            <a:r>
              <a:rPr lang="nl-NL" sz="1000" b="1" dirty="0" smtClean="0">
                <a:latin typeface="+mn-lt"/>
              </a:rPr>
              <a:t/>
            </a:r>
            <a:br>
              <a:rPr lang="nl-NL" sz="1000" b="1" dirty="0" smtClean="0">
                <a:latin typeface="+mn-lt"/>
              </a:rPr>
            </a:br>
            <a:r>
              <a:rPr lang="nl-NL" sz="1000" b="1" dirty="0">
                <a:latin typeface="+mn-lt"/>
              </a:rPr>
              <a:t/>
            </a:r>
            <a:br>
              <a:rPr lang="nl-NL" sz="1000" b="1" dirty="0">
                <a:latin typeface="+mn-lt"/>
              </a:rPr>
            </a:br>
            <a:r>
              <a:rPr lang="nl-NL" b="1" dirty="0" smtClean="0">
                <a:solidFill>
                  <a:srgbClr val="002060"/>
                </a:solidFill>
                <a:latin typeface="+mn-lt"/>
              </a:rPr>
              <a:t>U bent onze Hulp en Borg</a:t>
            </a:r>
            <a:r>
              <a:rPr lang="nl-NL" b="1" dirty="0" smtClean="0">
                <a:latin typeface="+mn-lt"/>
              </a:rPr>
              <a:t/>
            </a:r>
            <a:br>
              <a:rPr lang="nl-NL" b="1" dirty="0" smtClean="0">
                <a:latin typeface="+mn-lt"/>
              </a:rPr>
            </a:br>
            <a:endParaRPr lang="nl-NL" b="1" dirty="0">
              <a:latin typeface="+mn-lt"/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172995" y="5857103"/>
            <a:ext cx="12019005" cy="1000897"/>
          </a:xfrm>
        </p:spPr>
        <p:txBody>
          <a:bodyPr>
            <a:noAutofit/>
          </a:bodyPr>
          <a:lstStyle/>
          <a:p>
            <a:r>
              <a:rPr lang="nl-NL" sz="5400" b="1" dirty="0">
                <a:solidFill>
                  <a:schemeClr val="tx1"/>
                </a:solidFill>
              </a:rPr>
              <a:t>Je mag </a:t>
            </a:r>
            <a:r>
              <a:rPr lang="nl-NL" sz="5400" b="1" dirty="0" smtClean="0">
                <a:solidFill>
                  <a:schemeClr val="tx1"/>
                </a:solidFill>
              </a:rPr>
              <a:t>het biddend </a:t>
            </a:r>
            <a:r>
              <a:rPr lang="nl-NL" sz="5400" b="1" dirty="0">
                <a:solidFill>
                  <a:schemeClr val="tx1"/>
                </a:solidFill>
              </a:rPr>
              <a:t>brengen bij het kruis</a:t>
            </a:r>
            <a:endParaRPr lang="nl-NL" sz="5400" dirty="0">
              <a:solidFill>
                <a:schemeClr val="tx1"/>
              </a:solidFill>
            </a:endParaRPr>
          </a:p>
        </p:txBody>
      </p:sp>
      <p:pic>
        <p:nvPicPr>
          <p:cNvPr id="5" name="il_fi" descr="KneelingAtTheCro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7731" y="0"/>
            <a:ext cx="7801232" cy="5850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780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9068340" y="-57666"/>
            <a:ext cx="3123660" cy="6915665"/>
          </a:xfrm>
        </p:spPr>
        <p:txBody>
          <a:bodyPr>
            <a:normAutofit fontScale="90000"/>
          </a:bodyPr>
          <a:lstStyle/>
          <a:p>
            <a:pPr algn="ctr"/>
            <a:r>
              <a:rPr lang="nl-NL" sz="6600" b="1" dirty="0" smtClean="0">
                <a:latin typeface="+mn-lt"/>
              </a:rPr>
              <a:t>Wil je jouw zorgen zelf nog </a:t>
            </a:r>
            <a:r>
              <a:rPr lang="nl-NL" sz="800" b="1" dirty="0" smtClean="0">
                <a:latin typeface="+mn-lt"/>
              </a:rPr>
              <a:t/>
            </a:r>
            <a:br>
              <a:rPr lang="nl-NL" sz="800" b="1" dirty="0" smtClean="0">
                <a:latin typeface="+mn-lt"/>
              </a:rPr>
            </a:br>
            <a:r>
              <a:rPr lang="nl-NL" sz="800" b="1" dirty="0">
                <a:latin typeface="+mn-lt"/>
              </a:rPr>
              <a:t/>
            </a:r>
            <a:br>
              <a:rPr lang="nl-NL" sz="800" b="1" dirty="0">
                <a:latin typeface="+mn-lt"/>
              </a:rPr>
            </a:br>
            <a:r>
              <a:rPr lang="nl-NL" sz="800" b="1" dirty="0" smtClean="0">
                <a:latin typeface="+mn-lt"/>
              </a:rPr>
              <a:t/>
            </a:r>
            <a:br>
              <a:rPr lang="nl-NL" sz="800" b="1" dirty="0" smtClean="0">
                <a:latin typeface="+mn-lt"/>
              </a:rPr>
            </a:br>
            <a:r>
              <a:rPr lang="nl-NL" sz="6600" b="1" dirty="0" smtClean="0">
                <a:solidFill>
                  <a:srgbClr val="2A421A"/>
                </a:solidFill>
                <a:latin typeface="+mn-lt"/>
              </a:rPr>
              <a:t>dragen en mee-</a:t>
            </a:r>
            <a:br>
              <a:rPr lang="nl-NL" sz="6600" b="1" dirty="0" smtClean="0">
                <a:solidFill>
                  <a:srgbClr val="2A421A"/>
                </a:solidFill>
                <a:latin typeface="+mn-lt"/>
              </a:rPr>
            </a:br>
            <a:r>
              <a:rPr lang="nl-NL" sz="6600" b="1" dirty="0" smtClean="0">
                <a:solidFill>
                  <a:srgbClr val="2A421A"/>
                </a:solidFill>
                <a:latin typeface="+mn-lt"/>
              </a:rPr>
              <a:t>slepen?</a:t>
            </a:r>
            <a:br>
              <a:rPr lang="nl-NL" sz="6600" b="1" dirty="0" smtClean="0">
                <a:solidFill>
                  <a:srgbClr val="2A421A"/>
                </a:solidFill>
                <a:latin typeface="+mn-lt"/>
              </a:rPr>
            </a:br>
            <a:endParaRPr lang="nl-NL" sz="6600" b="1" dirty="0">
              <a:solidFill>
                <a:srgbClr val="2A421A"/>
              </a:solidFill>
              <a:latin typeface="+mn-lt"/>
            </a:endParaRP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>
          <a:xfrm>
            <a:off x="4763" y="6021858"/>
            <a:ext cx="9063575" cy="836141"/>
          </a:xfrm>
        </p:spPr>
        <p:txBody>
          <a:bodyPr>
            <a:normAutofit/>
          </a:bodyPr>
          <a:lstStyle/>
          <a:p>
            <a:pPr algn="ctr"/>
            <a:r>
              <a:rPr lang="nl-NL" sz="5400" b="1" dirty="0" smtClean="0">
                <a:solidFill>
                  <a:srgbClr val="5F2C09"/>
                </a:solidFill>
              </a:rPr>
              <a:t>Hoeveel is het je waard?</a:t>
            </a:r>
            <a:endParaRPr lang="nl-NL" sz="5400" b="1" dirty="0">
              <a:solidFill>
                <a:srgbClr val="5F2C09"/>
              </a:solidFill>
            </a:endParaRPr>
          </a:p>
        </p:txBody>
      </p:sp>
      <p:pic>
        <p:nvPicPr>
          <p:cNvPr id="1026" name="il_fi" descr="188706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063575" cy="6017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380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latin typeface="Arial" pitchFamily="34" charset="0"/>
            </a:endParaRPr>
          </a:p>
        </p:txBody>
      </p:sp>
      <p:pic>
        <p:nvPicPr>
          <p:cNvPr id="15361" name="Picture 1" descr="http://www.themint.org.uk/z228_files/image001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-9487"/>
            <a:ext cx="4823352" cy="5529217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4142" y="5519730"/>
            <a:ext cx="12117858" cy="101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sz="4000" b="1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flipH="1">
            <a:off x="9090811" y="3196207"/>
            <a:ext cx="640418" cy="1424992"/>
          </a:xfrm>
        </p:spPr>
        <p:txBody>
          <a:bodyPr>
            <a:normAutofit fontScale="90000"/>
          </a:bodyPr>
          <a:lstStyle/>
          <a:p>
            <a:pPr algn="ctr"/>
            <a:r>
              <a:rPr lang="nl-NL" sz="5400" b="1" dirty="0" smtClean="0">
                <a:latin typeface="+mn-lt"/>
              </a:rPr>
              <a:t>                  </a:t>
            </a:r>
            <a:br>
              <a:rPr lang="nl-NL" sz="5400" b="1" dirty="0" smtClean="0">
                <a:latin typeface="+mn-lt"/>
              </a:rPr>
            </a:br>
            <a:r>
              <a:rPr lang="nl-NL" sz="5400" b="1" dirty="0" smtClean="0">
                <a:latin typeface="+mn-lt"/>
              </a:rPr>
              <a:t> </a:t>
            </a:r>
            <a:br>
              <a:rPr lang="nl-NL" sz="5400" b="1" dirty="0" smtClean="0">
                <a:latin typeface="+mn-lt"/>
              </a:rPr>
            </a:br>
            <a:r>
              <a:rPr lang="nl-NL" sz="5400" b="1" dirty="0">
                <a:latin typeface="+mn-lt"/>
              </a:rPr>
              <a:t/>
            </a:r>
            <a:br>
              <a:rPr lang="nl-NL" sz="5400" b="1" dirty="0">
                <a:latin typeface="+mn-lt"/>
              </a:rPr>
            </a:br>
            <a:r>
              <a:rPr lang="nl-NL" sz="5400" b="1" dirty="0" smtClean="0">
                <a:latin typeface="+mn-lt"/>
              </a:rPr>
              <a:t/>
            </a:r>
            <a:br>
              <a:rPr lang="nl-NL" sz="5400" b="1" dirty="0" smtClean="0">
                <a:latin typeface="+mn-lt"/>
              </a:rPr>
            </a:br>
            <a:r>
              <a:rPr lang="nl-NL" sz="5400" b="1" dirty="0">
                <a:latin typeface="+mn-lt"/>
              </a:rPr>
              <a:t/>
            </a:r>
            <a:br>
              <a:rPr lang="nl-NL" sz="5400" b="1" dirty="0">
                <a:latin typeface="+mn-lt"/>
              </a:rPr>
            </a:br>
            <a:r>
              <a:rPr lang="nl-NL" sz="5400" b="1" dirty="0" smtClean="0">
                <a:latin typeface="+mn-lt"/>
              </a:rPr>
              <a:t/>
            </a:r>
            <a:br>
              <a:rPr lang="nl-NL" sz="5400" b="1" dirty="0" smtClean="0">
                <a:latin typeface="+mn-lt"/>
              </a:rPr>
            </a:br>
            <a:r>
              <a:rPr lang="nl-NL" sz="5400" b="1" dirty="0">
                <a:latin typeface="+mn-lt"/>
              </a:rPr>
              <a:t/>
            </a:r>
            <a:br>
              <a:rPr lang="nl-NL" sz="5400" b="1" dirty="0">
                <a:latin typeface="+mn-lt"/>
              </a:rPr>
            </a:br>
            <a:r>
              <a:rPr lang="nl-NL" sz="5400" b="1" dirty="0" smtClean="0">
                <a:latin typeface="+mn-lt"/>
              </a:rPr>
              <a:t/>
            </a:r>
            <a:br>
              <a:rPr lang="nl-NL" sz="5400" b="1" dirty="0" smtClean="0">
                <a:latin typeface="+mn-lt"/>
              </a:rPr>
            </a:br>
            <a:r>
              <a:rPr lang="nl-NL" sz="5400" b="1" dirty="0">
                <a:latin typeface="+mn-lt"/>
              </a:rPr>
              <a:t/>
            </a:r>
            <a:br>
              <a:rPr lang="nl-NL" sz="5400" b="1" dirty="0">
                <a:latin typeface="+mn-lt"/>
              </a:rPr>
            </a:br>
            <a:r>
              <a:rPr lang="nl-NL" sz="5400" b="1" dirty="0" smtClean="0">
                <a:latin typeface="+mn-lt"/>
              </a:rPr>
              <a:t/>
            </a:r>
            <a:br>
              <a:rPr lang="nl-NL" sz="5400" b="1" dirty="0" smtClean="0">
                <a:latin typeface="+mn-lt"/>
              </a:rPr>
            </a:br>
            <a:r>
              <a:rPr lang="nl-NL" sz="5400" b="1" dirty="0">
                <a:latin typeface="+mn-lt"/>
              </a:rPr>
              <a:t/>
            </a:r>
            <a:br>
              <a:rPr lang="nl-NL" sz="5400" b="1" dirty="0">
                <a:latin typeface="+mn-lt"/>
              </a:rPr>
            </a:br>
            <a:endParaRPr lang="nl-NL" sz="2800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>
          <a:xfrm>
            <a:off x="0" y="5519730"/>
            <a:ext cx="12192000" cy="1338270"/>
          </a:xfrm>
        </p:spPr>
        <p:txBody>
          <a:bodyPr>
            <a:noAutofit/>
          </a:bodyPr>
          <a:lstStyle/>
          <a:p>
            <a:r>
              <a:rPr lang="nl-NL" sz="2800" b="1" dirty="0" smtClean="0">
                <a:solidFill>
                  <a:schemeClr val="tx1"/>
                </a:solidFill>
              </a:rPr>
              <a:t>In Matth. 11:28 zegt </a:t>
            </a:r>
            <a:r>
              <a:rPr lang="nl-NL" sz="4700" b="1" dirty="0" smtClean="0">
                <a:solidFill>
                  <a:schemeClr val="tx1"/>
                </a:solidFill>
              </a:rPr>
              <a:t>Jezus: </a:t>
            </a:r>
            <a:r>
              <a:rPr lang="nl-NL" sz="4700" b="1" dirty="0">
                <a:solidFill>
                  <a:srgbClr val="16294A"/>
                </a:solidFill>
              </a:rPr>
              <a:t>’Kom naar Mij toe, allen die vermoeid en belast bent, en Ik zal u rust geven.’</a:t>
            </a:r>
            <a:endParaRPr lang="nl-NL" sz="4700" dirty="0"/>
          </a:p>
        </p:txBody>
      </p:sp>
      <p:pic>
        <p:nvPicPr>
          <p:cNvPr id="7" name="Picture 1" descr="http://www.ronda-ray.com/wp-content/uploads/2010/09/bowed-in-prayer.jp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4823352" y="-9487"/>
            <a:ext cx="7364402" cy="55197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876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111</Words>
  <Application>Microsoft Office PowerPoint</Application>
  <PresentationFormat>Breedbeeld</PresentationFormat>
  <Paragraphs>18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Kantoorthema</vt:lpstr>
      <vt:lpstr>Welk een Vriend  is onze Jezus,  Die in onze plaats  wil staan.   Welk een voorrecht dat ik door Hem altijd vrij  tot God mag gaan.</vt:lpstr>
      <vt:lpstr>Zit je nog met  schuld en schaamte?   Ben je verdrietig, bang en depressief?</vt:lpstr>
      <vt:lpstr>Mis je de echte vrede? Wat drukt je dan zo   naar beneden?     Wil je het brengen   in het gebed  tot onze Heer?</vt:lpstr>
      <vt:lpstr>Ben je zwak, belast, beladen?    en terneer gedrukt door zorg?</vt:lpstr>
      <vt:lpstr>Ben je in innerlijke strijd?    en angstig op de vlucht? </vt:lpstr>
      <vt:lpstr>Vlucht met    je leegte,     pijn, angst    en verdriet    tot Jezus </vt:lpstr>
      <vt:lpstr>Dierbare Heiland, onze Toevlucht…   U bent onze Hulp en Borg </vt:lpstr>
      <vt:lpstr>Wil je jouw zorgen zelf nog    dragen en mee- slepen? </vt:lpstr>
      <vt:lpstr>                              </vt:lpstr>
      <vt:lpstr>Als soms vrienden ons verlaten,  gaan wij biddend tot de Heer.   In Zijn armen zijn wij veilig,   Hij verlaat ons nimmermeer.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</dc:creator>
  <cp:lastModifiedBy>Jan</cp:lastModifiedBy>
  <cp:revision>27</cp:revision>
  <dcterms:created xsi:type="dcterms:W3CDTF">2016-02-03T11:28:06Z</dcterms:created>
  <dcterms:modified xsi:type="dcterms:W3CDTF">2016-10-06T19:31:24Z</dcterms:modified>
</cp:coreProperties>
</file>