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56" r:id="rId5"/>
    <p:sldId id="275" r:id="rId6"/>
    <p:sldId id="279" r:id="rId7"/>
    <p:sldId id="276" r:id="rId8"/>
    <p:sldId id="262" r:id="rId9"/>
    <p:sldId id="273" r:id="rId10"/>
    <p:sldId id="277" r:id="rId11"/>
    <p:sldId id="267" r:id="rId12"/>
    <p:sldId id="280" r:id="rId13"/>
    <p:sldId id="272" r:id="rId14"/>
    <p:sldId id="270" r:id="rId15"/>
    <p:sldId id="271" r:id="rId16"/>
    <p:sldId id="26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F8A17C8-6DDA-45FF-A44E-1CA2824B8EA0}" type="datetimeFigureOut">
              <a:rPr lang="nl-NL" smtClean="0"/>
              <a:t>21-6-2016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128236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F8A17C8-6DDA-45FF-A44E-1CA2824B8EA0}" type="datetimeFigureOut">
              <a:rPr lang="nl-NL" smtClean="0"/>
              <a:t>21-6-2016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36825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F8A17C8-6DDA-45FF-A44E-1CA2824B8EA0}" type="datetimeFigureOut">
              <a:rPr lang="nl-NL" smtClean="0"/>
              <a:t>21-6-2016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6769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F8A17C8-6DDA-45FF-A44E-1CA2824B8EA0}" type="datetimeFigureOut">
              <a:rPr lang="nl-NL" smtClean="0"/>
              <a:t>21-6-2016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12437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F8A17C8-6DDA-45FF-A44E-1CA2824B8EA0}" type="datetimeFigureOut">
              <a:rPr lang="nl-NL" smtClean="0"/>
              <a:t>21-6-2016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87861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F8A17C8-6DDA-45FF-A44E-1CA2824B8EA0}" type="datetimeFigureOut">
              <a:rPr lang="nl-NL" smtClean="0"/>
              <a:t>21-6-2016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87717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F8A17C8-6DDA-45FF-A44E-1CA2824B8EA0}" type="datetimeFigureOut">
              <a:rPr lang="nl-NL" smtClean="0"/>
              <a:t>21-6-2016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252198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F8A17C8-6DDA-45FF-A44E-1CA2824B8EA0}" type="datetimeFigureOut">
              <a:rPr lang="nl-NL" smtClean="0"/>
              <a:t>21-6-2016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178493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F8A17C8-6DDA-45FF-A44E-1CA2824B8EA0}" type="datetimeFigureOut">
              <a:rPr lang="nl-NL" smtClean="0"/>
              <a:t>21-6-2016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11738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F8A17C8-6DDA-45FF-A44E-1CA2824B8EA0}" type="datetimeFigureOut">
              <a:rPr lang="nl-NL" smtClean="0"/>
              <a:t>21-6-2016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148341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F8A17C8-6DDA-45FF-A44E-1CA2824B8EA0}" type="datetimeFigureOut">
              <a:rPr lang="nl-NL" smtClean="0"/>
              <a:t>21-6-2016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61F186-5FD9-4728-B836-9E217FE4A9E0}" type="slidenum">
              <a:rPr lang="nl-NL" smtClean="0"/>
              <a:t>‹nr.›</a:t>
            </a:fld>
            <a:endParaRPr lang="nl-NL"/>
          </a:p>
        </p:txBody>
      </p:sp>
    </p:spTree>
    <p:extLst>
      <p:ext uri="{BB962C8B-B14F-4D97-AF65-F5344CB8AC3E}">
        <p14:creationId xmlns:p14="http://schemas.microsoft.com/office/powerpoint/2010/main" val="127962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A17C8-6DDA-45FF-A44E-1CA2824B8EA0}" type="datetimeFigureOut">
              <a:rPr lang="nl-NL" smtClean="0"/>
              <a:t>21-6-2016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F186-5FD9-4728-B836-9E217FE4A9E0}" type="slidenum">
              <a:rPr lang="nl-NL" smtClean="0"/>
              <a:t>‹nr.›</a:t>
            </a:fld>
            <a:endParaRPr lang="nl-NL"/>
          </a:p>
        </p:txBody>
      </p:sp>
    </p:spTree>
    <p:extLst>
      <p:ext uri="{BB962C8B-B14F-4D97-AF65-F5344CB8AC3E}">
        <p14:creationId xmlns:p14="http://schemas.microsoft.com/office/powerpoint/2010/main" val="2031758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5758249"/>
            <a:ext cx="12192000" cy="988540"/>
          </a:xfrm>
        </p:spPr>
        <p:txBody>
          <a:bodyPr>
            <a:normAutofit fontScale="90000"/>
          </a:bodyPr>
          <a:lstStyle/>
          <a:p>
            <a:pPr algn="ctr"/>
            <a:r>
              <a:rPr lang="nl-NL" b="1" dirty="0" smtClean="0">
                <a:latin typeface="Comic Sans MS" panose="030F0702030302020204" pitchFamily="66" charset="0"/>
              </a:rPr>
              <a:t>Samen in de Naam van Jezus,</a:t>
            </a:r>
            <a:br>
              <a:rPr lang="nl-NL" b="1" dirty="0" smtClean="0">
                <a:latin typeface="Comic Sans MS" panose="030F0702030302020204" pitchFamily="66" charset="0"/>
              </a:rPr>
            </a:br>
            <a:r>
              <a:rPr lang="nl-NL" b="1" dirty="0" smtClean="0">
                <a:latin typeface="Comic Sans MS" panose="030F0702030302020204" pitchFamily="66" charset="0"/>
              </a:rPr>
              <a:t> heffen wij een loflied aan</a:t>
            </a:r>
            <a:endParaRPr lang="nl-NL" b="1" dirty="0">
              <a:latin typeface="Comic Sans MS" panose="030F0702030302020204" pitchFamily="66"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779" y="1"/>
            <a:ext cx="7631152" cy="5694602"/>
          </a:xfrm>
          <a:prstGeom prst="rect">
            <a:avLst/>
          </a:prstGeom>
        </p:spPr>
      </p:pic>
    </p:spTree>
    <p:extLst>
      <p:ext uri="{BB962C8B-B14F-4D97-AF65-F5344CB8AC3E}">
        <p14:creationId xmlns:p14="http://schemas.microsoft.com/office/powerpoint/2010/main" val="4213965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52238" y="6177"/>
            <a:ext cx="3039762" cy="6858001"/>
          </a:xfrm>
        </p:spPr>
        <p:txBody>
          <a:bodyPr/>
          <a:lstStyle/>
          <a:p>
            <a:pPr algn="ctr"/>
            <a:r>
              <a:rPr lang="nl-NL" b="1" dirty="0" smtClean="0">
                <a:latin typeface="Comic Sans MS" panose="030F0702030302020204" pitchFamily="66" charset="0"/>
              </a:rPr>
              <a:t>Kom uit het verwarde bos </a:t>
            </a:r>
            <a:br>
              <a:rPr lang="nl-NL" b="1" dirty="0" smtClean="0">
                <a:latin typeface="Comic Sans MS" panose="030F0702030302020204" pitchFamily="66" charset="0"/>
              </a:rPr>
            </a:br>
            <a:r>
              <a:rPr lang="nl-NL" b="1" dirty="0" smtClean="0">
                <a:latin typeface="Comic Sans MS" panose="030F0702030302020204" pitchFamily="66" charset="0"/>
              </a:rPr>
              <a:t>van je denken </a:t>
            </a:r>
            <a:r>
              <a:rPr lang="nl-NL" b="1" dirty="0" smtClean="0">
                <a:solidFill>
                  <a:schemeClr val="accent5">
                    <a:lumMod val="50000"/>
                  </a:schemeClr>
                </a:solidFill>
                <a:latin typeface="Comic Sans MS" panose="030F0702030302020204" pitchFamily="66" charset="0"/>
              </a:rPr>
              <a:t>tot </a:t>
            </a:r>
            <a:br>
              <a:rPr lang="nl-NL" b="1" dirty="0" smtClean="0">
                <a:solidFill>
                  <a:schemeClr val="accent5">
                    <a:lumMod val="50000"/>
                  </a:schemeClr>
                </a:solidFill>
                <a:latin typeface="Comic Sans MS" panose="030F0702030302020204" pitchFamily="66" charset="0"/>
              </a:rPr>
            </a:br>
            <a:r>
              <a:rPr lang="nl-NL" b="1" dirty="0" smtClean="0">
                <a:solidFill>
                  <a:schemeClr val="accent5">
                    <a:lumMod val="50000"/>
                  </a:schemeClr>
                </a:solidFill>
                <a:latin typeface="Comic Sans MS" panose="030F0702030302020204" pitchFamily="66" charset="0"/>
              </a:rPr>
              <a:t>Jezus, </a:t>
            </a:r>
            <a:r>
              <a:rPr lang="nl-NL" b="1" dirty="0" smtClean="0">
                <a:solidFill>
                  <a:schemeClr val="accent4">
                    <a:lumMod val="50000"/>
                  </a:schemeClr>
                </a:solidFill>
                <a:latin typeface="Comic Sans MS" panose="030F0702030302020204" pitchFamily="66" charset="0"/>
              </a:rPr>
              <a:t>het Licht der wereld</a:t>
            </a:r>
            <a:endParaRPr lang="nl-NL" b="1" dirty="0">
              <a:solidFill>
                <a:schemeClr val="accent4">
                  <a:lumMod val="50000"/>
                </a:schemeClr>
              </a:solidFill>
              <a:latin typeface="Comic Sans MS" panose="030F0702030302020204" pitchFamily="66" charset="0"/>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52238" cy="6864179"/>
          </a:xfrm>
          <a:prstGeom prst="rect">
            <a:avLst/>
          </a:prstGeom>
        </p:spPr>
      </p:pic>
    </p:spTree>
    <p:extLst>
      <p:ext uri="{BB962C8B-B14F-4D97-AF65-F5344CB8AC3E}">
        <p14:creationId xmlns:p14="http://schemas.microsoft.com/office/powerpoint/2010/main" val="3442351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65904"/>
            <a:ext cx="12192000" cy="6309420"/>
          </a:xfrm>
          <a:prstGeom prst="rect">
            <a:avLst/>
          </a:prstGeom>
        </p:spPr>
        <p:txBody>
          <a:bodyPr wrap="square">
            <a:spAutoFit/>
          </a:bodyPr>
          <a:lstStyle/>
          <a:p>
            <a:pPr algn="ctr"/>
            <a:r>
              <a:rPr lang="nl-NL" sz="4400" b="1" dirty="0" smtClean="0">
                <a:latin typeface="Comic Sans MS" panose="030F0702030302020204" pitchFamily="66" charset="0"/>
              </a:rPr>
              <a:t>Door het geloof </a:t>
            </a:r>
          </a:p>
          <a:p>
            <a:pPr algn="ctr"/>
            <a:endParaRPr lang="nl-NL" sz="800" b="1" dirty="0" smtClean="0">
              <a:latin typeface="Comic Sans MS" panose="030F0702030302020204" pitchFamily="66" charset="0"/>
            </a:endParaRPr>
          </a:p>
          <a:p>
            <a:pPr algn="ctr"/>
            <a:r>
              <a:rPr lang="nl-NL" sz="4400" b="1" dirty="0" smtClean="0">
                <a:latin typeface="Comic Sans MS" panose="030F0702030302020204" pitchFamily="66" charset="0"/>
              </a:rPr>
              <a:t>kunnen we ook onze identiteit</a:t>
            </a:r>
          </a:p>
          <a:p>
            <a:pPr algn="ctr"/>
            <a:endParaRPr lang="nl-NL" sz="800" b="1" dirty="0" smtClean="0">
              <a:latin typeface="Comic Sans MS" panose="030F0702030302020204" pitchFamily="66" charset="0"/>
            </a:endParaRPr>
          </a:p>
          <a:p>
            <a:pPr algn="ctr"/>
            <a:r>
              <a:rPr lang="nl-NL" sz="4400" b="1" dirty="0" smtClean="0">
                <a:latin typeface="Comic Sans MS" panose="030F0702030302020204" pitchFamily="66" charset="0"/>
              </a:rPr>
              <a:t> in Jezus Christus ontdekken </a:t>
            </a:r>
          </a:p>
          <a:p>
            <a:pPr algn="ctr"/>
            <a:endParaRPr lang="nl-NL" sz="1000" b="1" dirty="0" smtClean="0">
              <a:latin typeface="Comic Sans MS" panose="030F0702030302020204" pitchFamily="66" charset="0"/>
            </a:endParaRPr>
          </a:p>
          <a:p>
            <a:pPr algn="ctr"/>
            <a:endParaRPr lang="nl-NL" sz="1000" b="1" dirty="0">
              <a:latin typeface="Comic Sans MS" panose="030F0702030302020204" pitchFamily="66" charset="0"/>
            </a:endParaRPr>
          </a:p>
          <a:p>
            <a:pPr algn="ctr"/>
            <a:r>
              <a:rPr lang="nl-NL" sz="4400" b="1" dirty="0" smtClean="0">
                <a:solidFill>
                  <a:srgbClr val="002060"/>
                </a:solidFill>
                <a:latin typeface="Comic Sans MS" panose="030F0702030302020204" pitchFamily="66" charset="0"/>
              </a:rPr>
              <a:t>Als we door het geloof bij Jezus horen </a:t>
            </a:r>
          </a:p>
          <a:p>
            <a:pPr algn="ctr"/>
            <a:endParaRPr lang="nl-NL" sz="800" b="1" dirty="0" smtClean="0">
              <a:solidFill>
                <a:srgbClr val="002060"/>
              </a:solidFill>
              <a:latin typeface="Comic Sans MS" panose="030F0702030302020204" pitchFamily="66" charset="0"/>
            </a:endParaRPr>
          </a:p>
          <a:p>
            <a:pPr algn="ctr"/>
            <a:r>
              <a:rPr lang="nl-NL" sz="4400" b="1" dirty="0" smtClean="0">
                <a:solidFill>
                  <a:srgbClr val="002060"/>
                </a:solidFill>
                <a:latin typeface="Comic Sans MS" panose="030F0702030302020204" pitchFamily="66" charset="0"/>
              </a:rPr>
              <a:t>worden we volgens </a:t>
            </a:r>
            <a:r>
              <a:rPr lang="nl-NL" sz="4400" b="1" dirty="0" err="1" smtClean="0">
                <a:solidFill>
                  <a:srgbClr val="002060"/>
                </a:solidFill>
                <a:latin typeface="Comic Sans MS" panose="030F0702030302020204" pitchFamily="66" charset="0"/>
              </a:rPr>
              <a:t>Efeze</a:t>
            </a:r>
            <a:r>
              <a:rPr lang="nl-NL" sz="4400" b="1" dirty="0" smtClean="0">
                <a:solidFill>
                  <a:srgbClr val="002060"/>
                </a:solidFill>
                <a:latin typeface="Comic Sans MS" panose="030F0702030302020204" pitchFamily="66" charset="0"/>
              </a:rPr>
              <a:t> </a:t>
            </a:r>
            <a:r>
              <a:rPr lang="nl-NL" sz="4000" b="1" dirty="0" smtClean="0">
                <a:solidFill>
                  <a:srgbClr val="002060"/>
                </a:solidFill>
                <a:latin typeface="Comic Sans MS" panose="030F0702030302020204" pitchFamily="66" charset="0"/>
              </a:rPr>
              <a:t>3:6</a:t>
            </a:r>
            <a:r>
              <a:rPr lang="nl-NL" sz="4400" b="1" dirty="0" smtClean="0">
                <a:solidFill>
                  <a:srgbClr val="002060"/>
                </a:solidFill>
                <a:latin typeface="Comic Sans MS" panose="030F0702030302020204" pitchFamily="66" charset="0"/>
              </a:rPr>
              <a:t> </a:t>
            </a:r>
          </a:p>
          <a:p>
            <a:pPr algn="ctr"/>
            <a:endParaRPr lang="nl-NL" sz="800" b="1" dirty="0" smtClean="0">
              <a:solidFill>
                <a:srgbClr val="002060"/>
              </a:solidFill>
              <a:latin typeface="Comic Sans MS" panose="030F0702030302020204" pitchFamily="66" charset="0"/>
            </a:endParaRPr>
          </a:p>
          <a:p>
            <a:pPr algn="ctr"/>
            <a:r>
              <a:rPr lang="nl-NL" sz="4400" b="1" dirty="0" smtClean="0">
                <a:solidFill>
                  <a:srgbClr val="002060"/>
                </a:solidFill>
                <a:latin typeface="Comic Sans MS" panose="030F0702030302020204" pitchFamily="66" charset="0"/>
              </a:rPr>
              <a:t>‘begenadigd en aanvaard in de Geliefde’</a:t>
            </a:r>
          </a:p>
          <a:p>
            <a:pPr algn="ctr"/>
            <a:endParaRPr lang="nl-NL" sz="1600" b="1" dirty="0" smtClean="0">
              <a:solidFill>
                <a:schemeClr val="accent2">
                  <a:lumMod val="50000"/>
                </a:schemeClr>
              </a:solidFill>
              <a:latin typeface="Comic Sans MS" panose="030F0702030302020204" pitchFamily="66" charset="0"/>
            </a:endParaRPr>
          </a:p>
          <a:p>
            <a:pPr algn="ctr"/>
            <a:r>
              <a:rPr lang="nl-NL" sz="3600" b="1" dirty="0" smtClean="0">
                <a:solidFill>
                  <a:schemeClr val="accent2">
                    <a:lumMod val="50000"/>
                  </a:schemeClr>
                </a:solidFill>
                <a:latin typeface="Comic Sans MS" panose="030F0702030302020204" pitchFamily="66" charset="0"/>
              </a:rPr>
              <a:t>(King James Vertaling:</a:t>
            </a:r>
          </a:p>
          <a:p>
            <a:pPr algn="ctr"/>
            <a:r>
              <a:rPr lang="nl-NL" sz="3600" b="1" dirty="0" smtClean="0">
                <a:solidFill>
                  <a:schemeClr val="accent2">
                    <a:lumMod val="50000"/>
                  </a:schemeClr>
                </a:solidFill>
                <a:latin typeface="Comic Sans MS" panose="030F0702030302020204" pitchFamily="66" charset="0"/>
              </a:rPr>
              <a:t> ‘</a:t>
            </a:r>
            <a:r>
              <a:rPr lang="nl-NL" sz="3600" b="1" dirty="0" err="1" smtClean="0">
                <a:solidFill>
                  <a:schemeClr val="accent2">
                    <a:lumMod val="50000"/>
                  </a:schemeClr>
                </a:solidFill>
                <a:latin typeface="Comic Sans MS" panose="030F0702030302020204" pitchFamily="66" charset="0"/>
              </a:rPr>
              <a:t>Accepted</a:t>
            </a:r>
            <a:r>
              <a:rPr lang="nl-NL" sz="3600" b="1" dirty="0" smtClean="0">
                <a:solidFill>
                  <a:schemeClr val="accent2">
                    <a:lumMod val="50000"/>
                  </a:schemeClr>
                </a:solidFill>
                <a:latin typeface="Comic Sans MS" panose="030F0702030302020204" pitchFamily="66" charset="0"/>
              </a:rPr>
              <a:t> in the </a:t>
            </a:r>
            <a:r>
              <a:rPr lang="nl-NL" sz="3600" b="1" dirty="0" err="1" smtClean="0">
                <a:solidFill>
                  <a:schemeClr val="accent2">
                    <a:lumMod val="50000"/>
                  </a:schemeClr>
                </a:solidFill>
                <a:latin typeface="Comic Sans MS" panose="030F0702030302020204" pitchFamily="66" charset="0"/>
              </a:rPr>
              <a:t>Beloved</a:t>
            </a:r>
            <a:r>
              <a:rPr lang="nl-NL" sz="3600" b="1" dirty="0" smtClean="0">
                <a:solidFill>
                  <a:schemeClr val="accent2">
                    <a:lumMod val="50000"/>
                  </a:schemeClr>
                </a:solidFill>
                <a:latin typeface="Comic Sans MS" panose="030F0702030302020204" pitchFamily="66" charset="0"/>
              </a:rPr>
              <a:t>’)</a:t>
            </a:r>
            <a:endParaRPr lang="nl-NL" sz="36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1301655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6857999"/>
          </a:xfrm>
        </p:spPr>
        <p:txBody>
          <a:bodyPr>
            <a:normAutofit/>
          </a:bodyPr>
          <a:lstStyle/>
          <a:p>
            <a:pPr algn="ctr"/>
            <a:r>
              <a:rPr lang="nl-NL" b="1" dirty="0" smtClean="0">
                <a:latin typeface="Comic Sans MS" panose="030F0702030302020204" pitchFamily="66" charset="0"/>
              </a:rPr>
              <a:t>We lezen in 2 Samuël 9</a:t>
            </a:r>
            <a:br>
              <a:rPr lang="nl-NL" b="1" dirty="0" smtClean="0">
                <a:latin typeface="Comic Sans MS" panose="030F0702030302020204" pitchFamily="66" charset="0"/>
              </a:rPr>
            </a:br>
            <a:r>
              <a:rPr lang="nl-NL" b="1" dirty="0" smtClean="0">
                <a:latin typeface="Comic Sans MS" panose="030F0702030302020204" pitchFamily="66" charset="0"/>
              </a:rPr>
              <a:t> dat David goed wilde doen</a:t>
            </a:r>
            <a:br>
              <a:rPr lang="nl-NL" b="1" dirty="0" smtClean="0">
                <a:latin typeface="Comic Sans MS" panose="030F0702030302020204" pitchFamily="66" charset="0"/>
              </a:rPr>
            </a:br>
            <a:r>
              <a:rPr lang="nl-NL" b="1" dirty="0" smtClean="0">
                <a:latin typeface="Comic Sans MS" panose="030F0702030302020204" pitchFamily="66" charset="0"/>
              </a:rPr>
              <a:t> aan het nageslacht van Saul, </a:t>
            </a:r>
            <a:br>
              <a:rPr lang="nl-NL" b="1" dirty="0" smtClean="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b="1" dirty="0" smtClean="0">
                <a:solidFill>
                  <a:srgbClr val="002060"/>
                </a:solidFill>
                <a:latin typeface="Comic Sans MS" panose="030F0702030302020204" pitchFamily="66" charset="0"/>
              </a:rPr>
              <a:t>omwille van zijn gesneuvelde vriend Jonathan </a:t>
            </a:r>
            <a:br>
              <a:rPr lang="nl-NL" b="1" dirty="0" smtClean="0">
                <a:solidFill>
                  <a:srgbClr val="002060"/>
                </a:solidFill>
                <a:latin typeface="Comic Sans MS" panose="030F0702030302020204" pitchFamily="66" charset="0"/>
              </a:rPr>
            </a:br>
            <a:r>
              <a:rPr lang="nl-NL" b="1" dirty="0" smtClean="0">
                <a:solidFill>
                  <a:srgbClr val="002060"/>
                </a:solidFill>
                <a:latin typeface="Comic Sans MS" panose="030F0702030302020204" pitchFamily="66" charset="0"/>
              </a:rPr>
              <a:t>(zijn verlamde zoon </a:t>
            </a:r>
            <a:r>
              <a:rPr lang="nl-NL" b="1" dirty="0" err="1" smtClean="0">
                <a:solidFill>
                  <a:srgbClr val="002060"/>
                </a:solidFill>
                <a:latin typeface="Comic Sans MS" panose="030F0702030302020204" pitchFamily="66" charset="0"/>
              </a:rPr>
              <a:t>Mefiboseth</a:t>
            </a:r>
            <a:r>
              <a:rPr lang="nl-NL" b="1" dirty="0" smtClean="0">
                <a:solidFill>
                  <a:srgbClr val="002060"/>
                </a:solidFill>
                <a:latin typeface="Comic Sans MS" panose="030F0702030302020204" pitchFamily="66" charset="0"/>
              </a:rPr>
              <a:t/>
            </a:r>
            <a:br>
              <a:rPr lang="nl-NL" b="1" dirty="0" smtClean="0">
                <a:solidFill>
                  <a:srgbClr val="002060"/>
                </a:solidFill>
                <a:latin typeface="Comic Sans MS" panose="030F0702030302020204" pitchFamily="66" charset="0"/>
              </a:rPr>
            </a:br>
            <a:r>
              <a:rPr lang="nl-NL" b="1" dirty="0" smtClean="0">
                <a:solidFill>
                  <a:srgbClr val="002060"/>
                </a:solidFill>
                <a:latin typeface="Comic Sans MS" panose="030F0702030302020204" pitchFamily="66" charset="0"/>
              </a:rPr>
              <a:t> hield zich angstig schuil in </a:t>
            </a:r>
            <a:r>
              <a:rPr lang="nl-NL" b="1" dirty="0" err="1" smtClean="0">
                <a:solidFill>
                  <a:srgbClr val="002060"/>
                </a:solidFill>
                <a:latin typeface="Comic Sans MS" panose="030F0702030302020204" pitchFamily="66" charset="0"/>
              </a:rPr>
              <a:t>Lodebar</a:t>
            </a:r>
            <a:r>
              <a:rPr lang="nl-NL" b="1" dirty="0" smtClean="0">
                <a:solidFill>
                  <a:srgbClr val="002060"/>
                </a:solidFill>
                <a:latin typeface="Comic Sans MS" panose="030F0702030302020204" pitchFamily="66" charset="0"/>
              </a:rPr>
              <a:t>). </a:t>
            </a:r>
            <a:r>
              <a:rPr lang="nl-NL" b="1" dirty="0" smtClean="0">
                <a:latin typeface="Comic Sans MS" panose="030F0702030302020204" pitchFamily="66" charset="0"/>
              </a:rPr>
              <a:t/>
            </a:r>
            <a:br>
              <a:rPr lang="nl-NL" b="1" dirty="0" smtClean="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b="1" dirty="0" err="1" smtClean="0">
                <a:solidFill>
                  <a:schemeClr val="accent2">
                    <a:lumMod val="50000"/>
                  </a:schemeClr>
                </a:solidFill>
                <a:latin typeface="Comic Sans MS" panose="030F0702030302020204" pitchFamily="66" charset="0"/>
              </a:rPr>
              <a:t>Mefiboseth</a:t>
            </a:r>
            <a:r>
              <a:rPr lang="nl-NL" b="1" dirty="0" smtClean="0">
                <a:solidFill>
                  <a:schemeClr val="accent2">
                    <a:lumMod val="50000"/>
                  </a:schemeClr>
                </a:solidFill>
                <a:latin typeface="Comic Sans MS" panose="030F0702030302020204" pitchFamily="66" charset="0"/>
              </a:rPr>
              <a:t> zag zichzelf als een dode hond - dat was voor hem zijn identiteit.</a:t>
            </a:r>
            <a:br>
              <a:rPr lang="nl-NL" b="1" dirty="0" smtClean="0">
                <a:solidFill>
                  <a:schemeClr val="accent2">
                    <a:lumMod val="50000"/>
                  </a:schemeClr>
                </a:solidFill>
                <a:latin typeface="Comic Sans MS" panose="030F0702030302020204" pitchFamily="66" charset="0"/>
              </a:rPr>
            </a:br>
            <a:endParaRPr lang="nl-NL" b="1" dirty="0">
              <a:latin typeface="Comic Sans MS" panose="030F0702030302020204" pitchFamily="66" charset="0"/>
            </a:endParaRPr>
          </a:p>
        </p:txBody>
      </p:sp>
    </p:spTree>
    <p:extLst>
      <p:ext uri="{BB962C8B-B14F-4D97-AF65-F5344CB8AC3E}">
        <p14:creationId xmlns:p14="http://schemas.microsoft.com/office/powerpoint/2010/main" val="2418065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44065" y="0"/>
            <a:ext cx="6582031" cy="6857717"/>
          </a:xfrm>
        </p:spPr>
        <p:txBody>
          <a:bodyPr>
            <a:normAutofit/>
          </a:bodyPr>
          <a:lstStyle/>
          <a:p>
            <a:pPr algn="ctr"/>
            <a:r>
              <a:rPr lang="nl-NL" sz="5400" b="1" dirty="0">
                <a:solidFill>
                  <a:schemeClr val="accent5">
                    <a:lumMod val="50000"/>
                  </a:schemeClr>
                </a:solidFill>
                <a:latin typeface="Comic Sans MS" panose="030F0702030302020204" pitchFamily="66" charset="0"/>
              </a:rPr>
              <a:t>David wilde hem echter genade en liefde bewijzen, </a:t>
            </a:r>
            <a:r>
              <a:rPr lang="nl-NL" sz="5400" b="1" dirty="0" smtClean="0">
                <a:latin typeface="Comic Sans MS" panose="030F0702030302020204" pitchFamily="66" charset="0"/>
              </a:rPr>
              <a:t/>
            </a:r>
            <a:br>
              <a:rPr lang="nl-NL" sz="5400" b="1" dirty="0" smtClean="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sz="1000" b="1" dirty="0">
                <a:latin typeface="Comic Sans MS" panose="030F0702030302020204" pitchFamily="66" charset="0"/>
              </a:rPr>
              <a:t/>
            </a:r>
            <a:br>
              <a:rPr lang="nl-NL" sz="1000" b="1" dirty="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sz="5400" b="1" dirty="0" smtClean="0">
                <a:latin typeface="Comic Sans MS" panose="030F0702030302020204" pitchFamily="66" charset="0"/>
              </a:rPr>
              <a:t>en </a:t>
            </a:r>
            <a:r>
              <a:rPr lang="nl-NL" sz="5400" b="1" dirty="0">
                <a:latin typeface="Comic Sans MS" panose="030F0702030302020204" pitchFamily="66" charset="0"/>
              </a:rPr>
              <a:t>hem aan zijn tafel hebben, samen met zijn helden.</a:t>
            </a:r>
            <a:endParaRPr lang="nl-NL" sz="54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4065" cy="6857717"/>
          </a:xfrm>
          <a:prstGeom prst="rect">
            <a:avLst/>
          </a:prstGeom>
        </p:spPr>
      </p:pic>
    </p:spTree>
    <p:extLst>
      <p:ext uri="{BB962C8B-B14F-4D97-AF65-F5344CB8AC3E}">
        <p14:creationId xmlns:p14="http://schemas.microsoft.com/office/powerpoint/2010/main" val="4110067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6734" y="0"/>
            <a:ext cx="3715266" cy="6858000"/>
          </a:xfrm>
        </p:spPr>
        <p:txBody>
          <a:bodyPr/>
          <a:lstStyle/>
          <a:p>
            <a:pPr algn="ctr"/>
            <a:r>
              <a:rPr lang="nl-NL" b="1" dirty="0" smtClean="0">
                <a:latin typeface="Comic Sans MS" panose="030F0702030302020204" pitchFamily="66" charset="0"/>
              </a:rPr>
              <a:t>Hier zie je uitgebeeld hoe David </a:t>
            </a:r>
            <a:r>
              <a:rPr lang="nl-NL" b="1" dirty="0" err="1" smtClean="0">
                <a:latin typeface="Comic Sans MS" panose="030F0702030302020204" pitchFamily="66" charset="0"/>
              </a:rPr>
              <a:t>Mefiboseth</a:t>
            </a:r>
            <a:r>
              <a:rPr lang="nl-NL" b="1" dirty="0" smtClean="0">
                <a:latin typeface="Comic Sans MS" panose="030F0702030302020204" pitchFamily="66" charset="0"/>
              </a:rPr>
              <a:t> hartelijk ontvangt.</a:t>
            </a:r>
            <a:br>
              <a:rPr lang="nl-NL" b="1" dirty="0" smtClean="0">
                <a:latin typeface="Comic Sans MS" panose="030F0702030302020204" pitchFamily="66" charset="0"/>
              </a:rPr>
            </a:br>
            <a:endParaRPr lang="nl-NL" b="1" dirty="0">
              <a:latin typeface="Comic Sans MS" panose="030F0702030302020204" pitchFamily="66" charset="0"/>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476735" cy="6862118"/>
          </a:xfrm>
          <a:prstGeom prst="rect">
            <a:avLst/>
          </a:prstGeom>
        </p:spPr>
      </p:pic>
    </p:spTree>
    <p:extLst>
      <p:ext uri="{BB962C8B-B14F-4D97-AF65-F5344CB8AC3E}">
        <p14:creationId xmlns:p14="http://schemas.microsoft.com/office/powerpoint/2010/main" val="2768033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81318" y="0"/>
            <a:ext cx="4110681" cy="6857999"/>
          </a:xfrm>
        </p:spPr>
        <p:txBody>
          <a:bodyPr/>
          <a:lstStyle/>
          <a:p>
            <a:pPr algn="ctr"/>
            <a:r>
              <a:rPr lang="nl-NL" b="1" dirty="0" smtClean="0">
                <a:latin typeface="Comic Sans MS" panose="030F0702030302020204" pitchFamily="66" charset="0"/>
              </a:rPr>
              <a:t>Wat valt je op bij beide personen?</a:t>
            </a:r>
            <a:br>
              <a:rPr lang="nl-NL" b="1" dirty="0" smtClean="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sz="1000" b="1" dirty="0">
                <a:solidFill>
                  <a:schemeClr val="accent5">
                    <a:lumMod val="50000"/>
                  </a:schemeClr>
                </a:solidFill>
                <a:latin typeface="Comic Sans MS" panose="030F0702030302020204" pitchFamily="66" charset="0"/>
              </a:rPr>
              <a:t/>
            </a:r>
            <a:br>
              <a:rPr lang="nl-NL" sz="1000" b="1" dirty="0">
                <a:solidFill>
                  <a:schemeClr val="accent5">
                    <a:lumMod val="50000"/>
                  </a:schemeClr>
                </a:solidFill>
                <a:latin typeface="Comic Sans MS" panose="030F0702030302020204" pitchFamily="66" charset="0"/>
              </a:rPr>
            </a:br>
            <a:r>
              <a:rPr lang="nl-NL" b="1" dirty="0" smtClean="0">
                <a:solidFill>
                  <a:schemeClr val="accent5">
                    <a:lumMod val="50000"/>
                  </a:schemeClr>
                </a:solidFill>
                <a:latin typeface="Comic Sans MS" panose="030F0702030302020204" pitchFamily="66" charset="0"/>
              </a:rPr>
              <a:t>Hoe ziet dit op Koning Jezus en een gelovige?</a:t>
            </a:r>
            <a:r>
              <a:rPr lang="nl-NL" b="1" dirty="0">
                <a:solidFill>
                  <a:schemeClr val="accent5">
                    <a:lumMod val="50000"/>
                  </a:schemeClr>
                </a:solidFill>
                <a:latin typeface="Comic Sans MS" panose="030F0702030302020204" pitchFamily="66" charset="0"/>
              </a:rPr>
              <a:t/>
            </a:r>
            <a:br>
              <a:rPr lang="nl-NL" b="1" dirty="0">
                <a:solidFill>
                  <a:schemeClr val="accent5">
                    <a:lumMod val="50000"/>
                  </a:schemeClr>
                </a:solidFill>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sz="1000" b="1" dirty="0">
                <a:latin typeface="Comic Sans MS" panose="030F0702030302020204" pitchFamily="66" charset="0"/>
              </a:rPr>
              <a:t/>
            </a:r>
            <a:br>
              <a:rPr lang="nl-NL" sz="1000" b="1" dirty="0">
                <a:latin typeface="Comic Sans MS" panose="030F0702030302020204" pitchFamily="66" charset="0"/>
              </a:rPr>
            </a:br>
            <a:r>
              <a:rPr lang="nl-NL" b="1" dirty="0" smtClean="0">
                <a:solidFill>
                  <a:schemeClr val="accent2">
                    <a:lumMod val="50000"/>
                  </a:schemeClr>
                </a:solidFill>
                <a:latin typeface="Comic Sans MS" panose="030F0702030302020204" pitchFamily="66" charset="0"/>
              </a:rPr>
              <a:t>Wat herken je erin?</a:t>
            </a:r>
            <a:endParaRPr lang="nl-NL" b="1" dirty="0">
              <a:solidFill>
                <a:schemeClr val="accent2">
                  <a:lumMod val="50000"/>
                </a:schemeClr>
              </a:solidFill>
              <a:latin typeface="Comic Sans MS" panose="030F0702030302020204" pitchFamily="66" charset="0"/>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23" y="0"/>
            <a:ext cx="7792995" cy="6870356"/>
          </a:xfrm>
          <a:prstGeom prst="rect">
            <a:avLst/>
          </a:prstGeom>
        </p:spPr>
      </p:pic>
    </p:spTree>
    <p:extLst>
      <p:ext uri="{BB962C8B-B14F-4D97-AF65-F5344CB8AC3E}">
        <p14:creationId xmlns:p14="http://schemas.microsoft.com/office/powerpoint/2010/main" val="3621951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56518" y="271849"/>
            <a:ext cx="11928389" cy="6370975"/>
          </a:xfrm>
          <a:prstGeom prst="rect">
            <a:avLst/>
          </a:prstGeom>
        </p:spPr>
        <p:txBody>
          <a:bodyPr wrap="square">
            <a:spAutoFit/>
          </a:bodyPr>
          <a:lstStyle/>
          <a:p>
            <a:pPr algn="ctr"/>
            <a:r>
              <a:rPr lang="nl-NL" sz="4400" b="1" dirty="0">
                <a:solidFill>
                  <a:schemeClr val="accent2">
                    <a:lumMod val="50000"/>
                  </a:schemeClr>
                </a:solidFill>
                <a:latin typeface="Comic Sans MS" panose="030F0702030302020204" pitchFamily="66" charset="0"/>
              </a:rPr>
              <a:t>De Geest van adoptie</a:t>
            </a:r>
          </a:p>
          <a:p>
            <a:pPr algn="ctr"/>
            <a:endParaRPr lang="nl-NL" sz="1600" b="1" dirty="0">
              <a:latin typeface="Comic Sans MS" panose="030F0702030302020204" pitchFamily="66" charset="0"/>
            </a:endParaRPr>
          </a:p>
          <a:p>
            <a:pPr algn="ctr"/>
            <a:r>
              <a:rPr lang="nl-NL" sz="3200" b="1" dirty="0">
                <a:solidFill>
                  <a:srgbClr val="002060"/>
                </a:solidFill>
                <a:latin typeface="Comic Sans MS" panose="030F0702030302020204" pitchFamily="66" charset="0"/>
              </a:rPr>
              <a:t>We lezen in Rom.8:15-16</a:t>
            </a:r>
            <a:r>
              <a:rPr lang="nl-NL" sz="3200" b="1" dirty="0" smtClean="0">
                <a:solidFill>
                  <a:srgbClr val="002060"/>
                </a:solidFill>
                <a:latin typeface="Comic Sans MS" panose="030F0702030302020204" pitchFamily="66" charset="0"/>
              </a:rPr>
              <a:t>:</a:t>
            </a:r>
          </a:p>
          <a:p>
            <a:pPr algn="ctr"/>
            <a:endParaRPr lang="nl-NL" sz="800" b="1" dirty="0" smtClean="0">
              <a:solidFill>
                <a:srgbClr val="002060"/>
              </a:solidFill>
              <a:latin typeface="Comic Sans MS" panose="030F0702030302020204" pitchFamily="66" charset="0"/>
            </a:endParaRPr>
          </a:p>
          <a:p>
            <a:pPr algn="ctr"/>
            <a:r>
              <a:rPr lang="nl-NL" sz="4400" b="1" dirty="0" smtClean="0">
                <a:latin typeface="Comic Sans MS" panose="030F0702030302020204" pitchFamily="66" charset="0"/>
              </a:rPr>
              <a:t>‘</a:t>
            </a:r>
            <a:r>
              <a:rPr lang="nl-NL" sz="4400" b="1" dirty="0">
                <a:latin typeface="Comic Sans MS" panose="030F0702030302020204" pitchFamily="66" charset="0"/>
              </a:rPr>
              <a:t>Want u hebt niet de Geest van slavernij ontvangen, die opnieuw tot angst leidt, </a:t>
            </a:r>
            <a:endParaRPr lang="nl-NL" sz="4400" b="1" dirty="0" smtClean="0">
              <a:latin typeface="Comic Sans MS" panose="030F0702030302020204" pitchFamily="66" charset="0"/>
            </a:endParaRPr>
          </a:p>
          <a:p>
            <a:pPr algn="ctr"/>
            <a:r>
              <a:rPr lang="nl-NL" sz="4400" b="1" dirty="0" smtClean="0">
                <a:solidFill>
                  <a:srgbClr val="002060"/>
                </a:solidFill>
                <a:latin typeface="Comic Sans MS" panose="030F0702030302020204" pitchFamily="66" charset="0"/>
              </a:rPr>
              <a:t>maar </a:t>
            </a:r>
            <a:r>
              <a:rPr lang="nl-NL" sz="4400" b="1" dirty="0">
                <a:solidFill>
                  <a:srgbClr val="002060"/>
                </a:solidFill>
                <a:latin typeface="Comic Sans MS" panose="030F0702030302020204" pitchFamily="66" charset="0"/>
              </a:rPr>
              <a:t>u hebt </a:t>
            </a:r>
            <a:r>
              <a:rPr lang="nl-NL" sz="4400" b="1" dirty="0" smtClean="0">
                <a:solidFill>
                  <a:srgbClr val="002060"/>
                </a:solidFill>
                <a:latin typeface="Comic Sans MS" panose="030F0702030302020204" pitchFamily="66" charset="0"/>
              </a:rPr>
              <a:t>de </a:t>
            </a:r>
            <a:r>
              <a:rPr lang="nl-NL" sz="4400" b="1" dirty="0">
                <a:solidFill>
                  <a:srgbClr val="002060"/>
                </a:solidFill>
                <a:latin typeface="Comic Sans MS" panose="030F0702030302020204" pitchFamily="66" charset="0"/>
              </a:rPr>
              <a:t>Geest van aanneming tot kinderen ontvangen, </a:t>
            </a:r>
            <a:endParaRPr lang="nl-NL" sz="4400" b="1" dirty="0" smtClean="0">
              <a:solidFill>
                <a:srgbClr val="002060"/>
              </a:solidFill>
              <a:latin typeface="Comic Sans MS" panose="030F0702030302020204" pitchFamily="66" charset="0"/>
            </a:endParaRPr>
          </a:p>
          <a:p>
            <a:pPr algn="ctr"/>
            <a:r>
              <a:rPr lang="nl-NL" sz="4400" b="1" dirty="0" smtClean="0">
                <a:latin typeface="Comic Sans MS" panose="030F0702030302020204" pitchFamily="66" charset="0"/>
              </a:rPr>
              <a:t>door </a:t>
            </a:r>
            <a:r>
              <a:rPr lang="nl-NL" sz="4400" b="1" dirty="0">
                <a:latin typeface="Comic Sans MS" panose="030F0702030302020204" pitchFamily="66" charset="0"/>
              </a:rPr>
              <a:t>Wie wij roepen: </a:t>
            </a:r>
            <a:r>
              <a:rPr lang="nl-NL" sz="4400" b="1" dirty="0" err="1">
                <a:latin typeface="Comic Sans MS" panose="030F0702030302020204" pitchFamily="66" charset="0"/>
              </a:rPr>
              <a:t>Abba</a:t>
            </a:r>
            <a:r>
              <a:rPr lang="nl-NL" sz="4400" b="1" dirty="0">
                <a:latin typeface="Comic Sans MS" panose="030F0702030302020204" pitchFamily="66" charset="0"/>
              </a:rPr>
              <a:t>, Vader! </a:t>
            </a:r>
            <a:endParaRPr lang="nl-NL" sz="4400" b="1" dirty="0" smtClean="0">
              <a:latin typeface="Comic Sans MS" panose="030F0702030302020204" pitchFamily="66" charset="0"/>
            </a:endParaRPr>
          </a:p>
          <a:p>
            <a:pPr algn="ctr"/>
            <a:r>
              <a:rPr lang="nl-NL" sz="4400" b="1" dirty="0" smtClean="0">
                <a:latin typeface="Comic Sans MS" panose="030F0702030302020204" pitchFamily="66" charset="0"/>
              </a:rPr>
              <a:t>De </a:t>
            </a:r>
            <a:r>
              <a:rPr lang="nl-NL" sz="4400" b="1" dirty="0">
                <a:latin typeface="Comic Sans MS" panose="030F0702030302020204" pitchFamily="66" charset="0"/>
              </a:rPr>
              <a:t>Geest Zelf getuigt met onze </a:t>
            </a:r>
            <a:r>
              <a:rPr lang="nl-NL" sz="4400" b="1" dirty="0" smtClean="0">
                <a:latin typeface="Comic Sans MS" panose="030F0702030302020204" pitchFamily="66" charset="0"/>
              </a:rPr>
              <a:t>geest</a:t>
            </a:r>
          </a:p>
          <a:p>
            <a:pPr algn="ctr"/>
            <a:r>
              <a:rPr lang="nl-NL" sz="4400" b="1" dirty="0" smtClean="0">
                <a:latin typeface="Comic Sans MS" panose="030F0702030302020204" pitchFamily="66" charset="0"/>
              </a:rPr>
              <a:t>dat </a:t>
            </a:r>
            <a:r>
              <a:rPr lang="nl-NL" sz="4400" b="1" dirty="0">
                <a:latin typeface="Comic Sans MS" panose="030F0702030302020204" pitchFamily="66" charset="0"/>
              </a:rPr>
              <a:t>wij kinderen van God zijn.’ </a:t>
            </a:r>
          </a:p>
        </p:txBody>
      </p:sp>
    </p:spTree>
    <p:extLst>
      <p:ext uri="{BB962C8B-B14F-4D97-AF65-F5344CB8AC3E}">
        <p14:creationId xmlns:p14="http://schemas.microsoft.com/office/powerpoint/2010/main" val="3115579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5461685"/>
            <a:ext cx="12192000" cy="1145061"/>
          </a:xfrm>
        </p:spPr>
        <p:txBody>
          <a:bodyPr>
            <a:noAutofit/>
          </a:bodyPr>
          <a:lstStyle/>
          <a:p>
            <a:pPr algn="ctr"/>
            <a:r>
              <a:rPr lang="nl-NL" b="1" dirty="0" smtClean="0">
                <a:latin typeface="Comic Sans MS" panose="030F0702030302020204" pitchFamily="66" charset="0"/>
              </a:rPr>
              <a:t>We horen bij elkaar </a:t>
            </a:r>
            <a:br>
              <a:rPr lang="nl-NL" b="1" dirty="0" smtClean="0">
                <a:latin typeface="Comic Sans MS" panose="030F0702030302020204" pitchFamily="66" charset="0"/>
              </a:rPr>
            </a:br>
            <a:r>
              <a:rPr lang="nl-NL" b="1" dirty="0" smtClean="0">
                <a:latin typeface="Comic Sans MS" panose="030F0702030302020204" pitchFamily="66" charset="0"/>
              </a:rPr>
              <a:t>als we samen zijn in de Naam van Jezus</a:t>
            </a:r>
            <a:endParaRPr lang="nl-NL" b="1" dirty="0">
              <a:latin typeface="Comic Sans MS" panose="030F0702030302020204" pitchFamily="66" charset="0"/>
            </a:endParaRPr>
          </a:p>
        </p:txBody>
      </p:sp>
      <p:pic>
        <p:nvPicPr>
          <p:cNvPr id="2" name="Afbeelding 1"/>
          <p:cNvPicPr>
            <a:picLocks noChangeAspect="1"/>
          </p:cNvPicPr>
          <p:nvPr/>
        </p:nvPicPr>
        <p:blipFill>
          <a:blip r:embed="rId2"/>
          <a:stretch>
            <a:fillRect/>
          </a:stretch>
        </p:blipFill>
        <p:spPr>
          <a:xfrm>
            <a:off x="0" y="-1"/>
            <a:ext cx="12192075" cy="5357846"/>
          </a:xfrm>
          <a:prstGeom prst="rect">
            <a:avLst/>
          </a:prstGeom>
        </p:spPr>
      </p:pic>
    </p:spTree>
    <p:extLst>
      <p:ext uri="{BB962C8B-B14F-4D97-AF65-F5344CB8AC3E}">
        <p14:creationId xmlns:p14="http://schemas.microsoft.com/office/powerpoint/2010/main" val="3411054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5572125"/>
            <a:ext cx="12192000" cy="1100524"/>
          </a:xfrm>
        </p:spPr>
        <p:txBody>
          <a:bodyPr>
            <a:noAutofit/>
          </a:bodyPr>
          <a:lstStyle/>
          <a:p>
            <a:pPr algn="ctr"/>
            <a:r>
              <a:rPr lang="nl-NL" b="1" dirty="0" smtClean="0">
                <a:latin typeface="Comic Sans MS" panose="030F0702030302020204" pitchFamily="66" charset="0"/>
              </a:rPr>
              <a:t>Het kruis verbindt ons met de hemel </a:t>
            </a:r>
            <a:br>
              <a:rPr lang="nl-NL" b="1" dirty="0" smtClean="0">
                <a:latin typeface="Comic Sans MS" panose="030F0702030302020204" pitchFamily="66" charset="0"/>
              </a:rPr>
            </a:br>
            <a:r>
              <a:rPr lang="nl-NL" b="1" dirty="0" smtClean="0">
                <a:latin typeface="Comic Sans MS" panose="030F0702030302020204" pitchFamily="66" charset="0"/>
              </a:rPr>
              <a:t>Door het geloof horen we bij de Heiland</a:t>
            </a:r>
            <a:endParaRPr lang="nl-NL" b="1" dirty="0">
              <a:latin typeface="Comic Sans MS" panose="030F0702030302020204" pitchFamily="66" charset="0"/>
            </a:endParaRPr>
          </a:p>
        </p:txBody>
      </p:sp>
      <p:pic>
        <p:nvPicPr>
          <p:cNvPr id="2" name="Afbeelding 1"/>
          <p:cNvPicPr>
            <a:picLocks noChangeAspect="1"/>
          </p:cNvPicPr>
          <p:nvPr/>
        </p:nvPicPr>
        <p:blipFill>
          <a:blip r:embed="rId2"/>
          <a:stretch>
            <a:fillRect/>
          </a:stretch>
        </p:blipFill>
        <p:spPr>
          <a:xfrm>
            <a:off x="1305697" y="0"/>
            <a:ext cx="9580606" cy="5473296"/>
          </a:xfrm>
          <a:prstGeom prst="rect">
            <a:avLst/>
          </a:prstGeom>
        </p:spPr>
      </p:pic>
    </p:spTree>
    <p:extLst>
      <p:ext uri="{BB962C8B-B14F-4D97-AF65-F5344CB8AC3E}">
        <p14:creationId xmlns:p14="http://schemas.microsoft.com/office/powerpoint/2010/main" val="18970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5758249"/>
            <a:ext cx="12192000" cy="988540"/>
          </a:xfrm>
        </p:spPr>
        <p:txBody>
          <a:bodyPr>
            <a:normAutofit/>
          </a:bodyPr>
          <a:lstStyle/>
          <a:p>
            <a:pPr algn="ctr"/>
            <a:r>
              <a:rPr lang="nl-NL" sz="5400" b="1" dirty="0" smtClean="0">
                <a:latin typeface="Comic Sans MS" panose="030F0702030302020204" pitchFamily="66" charset="0"/>
              </a:rPr>
              <a:t>Bij wie hoor je eigenlijk?</a:t>
            </a:r>
            <a:endParaRPr lang="nl-NL" sz="5400" b="1" dirty="0">
              <a:latin typeface="Comic Sans MS" panose="030F0702030302020204" pitchFamily="66" charset="0"/>
            </a:endParaRPr>
          </a:p>
        </p:txBody>
      </p:sp>
      <p:pic>
        <p:nvPicPr>
          <p:cNvPr id="5" name="Afbeelding 4"/>
          <p:cNvPicPr>
            <a:picLocks noChangeAspect="1"/>
          </p:cNvPicPr>
          <p:nvPr/>
        </p:nvPicPr>
        <p:blipFill>
          <a:blip r:embed="rId2"/>
          <a:stretch>
            <a:fillRect/>
          </a:stretch>
        </p:blipFill>
        <p:spPr>
          <a:xfrm>
            <a:off x="2689927" y="0"/>
            <a:ext cx="6812146" cy="5758249"/>
          </a:xfrm>
          <a:prstGeom prst="rect">
            <a:avLst/>
          </a:prstGeom>
        </p:spPr>
      </p:pic>
    </p:spTree>
    <p:extLst>
      <p:ext uri="{BB962C8B-B14F-4D97-AF65-F5344CB8AC3E}">
        <p14:creationId xmlns:p14="http://schemas.microsoft.com/office/powerpoint/2010/main" val="246254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36908" y="1"/>
            <a:ext cx="3155092" cy="6857998"/>
          </a:xfrm>
        </p:spPr>
        <p:txBody>
          <a:bodyPr>
            <a:noAutofit/>
          </a:bodyPr>
          <a:lstStyle/>
          <a:p>
            <a:pPr algn="ctr"/>
            <a:r>
              <a:rPr lang="nl-NL" sz="4000" b="1" dirty="0" smtClean="0">
                <a:solidFill>
                  <a:schemeClr val="accent4">
                    <a:lumMod val="50000"/>
                  </a:schemeClr>
                </a:solidFill>
                <a:latin typeface="Comic Sans MS" panose="030F0702030302020204" pitchFamily="66" charset="0"/>
              </a:rPr>
              <a:t>Wat zal</a:t>
            </a:r>
            <a:br>
              <a:rPr lang="nl-NL" sz="4000" b="1" dirty="0" smtClean="0">
                <a:solidFill>
                  <a:schemeClr val="accent4">
                    <a:lumMod val="50000"/>
                  </a:schemeClr>
                </a:solidFill>
                <a:latin typeface="Comic Sans MS" panose="030F0702030302020204" pitchFamily="66" charset="0"/>
              </a:rPr>
            </a:br>
            <a:r>
              <a:rPr lang="nl-NL" sz="4000" b="1" dirty="0" smtClean="0">
                <a:solidFill>
                  <a:schemeClr val="accent4">
                    <a:lumMod val="50000"/>
                  </a:schemeClr>
                </a:solidFill>
                <a:latin typeface="Comic Sans MS" panose="030F0702030302020204" pitchFamily="66" charset="0"/>
              </a:rPr>
              <a:t> er gebeuren als je wegvlucht </a:t>
            </a:r>
            <a:r>
              <a:rPr lang="nl-NL" sz="4000" b="1" dirty="0" smtClean="0">
                <a:latin typeface="Comic Sans MS" panose="030F0702030302020204" pitchFamily="66" charset="0"/>
              </a:rPr>
              <a:t/>
            </a:r>
            <a:br>
              <a:rPr lang="nl-NL" sz="4000" b="1" dirty="0" smtClean="0">
                <a:latin typeface="Comic Sans MS" panose="030F0702030302020204" pitchFamily="66" charset="0"/>
              </a:rPr>
            </a:br>
            <a:r>
              <a:rPr lang="nl-NL" sz="900" b="1" dirty="0" smtClean="0">
                <a:latin typeface="Comic Sans MS" panose="030F0702030302020204" pitchFamily="66" charset="0"/>
              </a:rPr>
              <a:t/>
            </a:r>
            <a:br>
              <a:rPr lang="nl-NL" sz="900" b="1" dirty="0" smtClean="0">
                <a:latin typeface="Comic Sans MS" panose="030F0702030302020204" pitchFamily="66" charset="0"/>
              </a:rPr>
            </a:br>
            <a:r>
              <a:rPr lang="nl-NL" sz="900" b="1" dirty="0">
                <a:latin typeface="Comic Sans MS" panose="030F0702030302020204" pitchFamily="66" charset="0"/>
              </a:rPr>
              <a:t/>
            </a:r>
            <a:br>
              <a:rPr lang="nl-NL" sz="900" b="1" dirty="0">
                <a:latin typeface="Comic Sans MS" panose="030F0702030302020204" pitchFamily="66" charset="0"/>
              </a:rPr>
            </a:br>
            <a:r>
              <a:rPr lang="nl-NL" sz="900" b="1" dirty="0" smtClean="0">
                <a:latin typeface="Comic Sans MS" panose="030F0702030302020204" pitchFamily="66" charset="0"/>
              </a:rPr>
              <a:t/>
            </a:r>
            <a:br>
              <a:rPr lang="nl-NL" sz="900" b="1" dirty="0" smtClean="0">
                <a:latin typeface="Comic Sans MS" panose="030F0702030302020204" pitchFamily="66" charset="0"/>
              </a:rPr>
            </a:br>
            <a:r>
              <a:rPr lang="nl-NL" sz="4000" b="1" dirty="0" smtClean="0">
                <a:latin typeface="Comic Sans MS" panose="030F0702030302020204" pitchFamily="66" charset="0"/>
              </a:rPr>
              <a:t>en jezelf</a:t>
            </a:r>
            <a:br>
              <a:rPr lang="nl-NL" sz="4000" b="1" dirty="0" smtClean="0">
                <a:latin typeface="Comic Sans MS" panose="030F0702030302020204" pitchFamily="66" charset="0"/>
              </a:rPr>
            </a:br>
            <a:r>
              <a:rPr lang="nl-NL" sz="4000" b="1" dirty="0" smtClean="0">
                <a:latin typeface="Comic Sans MS" panose="030F0702030302020204" pitchFamily="66" charset="0"/>
              </a:rPr>
              <a:t>steeds meer isoleert</a:t>
            </a:r>
            <a:br>
              <a:rPr lang="nl-NL" sz="4000" b="1" dirty="0" smtClean="0">
                <a:latin typeface="Comic Sans MS" panose="030F0702030302020204" pitchFamily="66" charset="0"/>
              </a:rPr>
            </a:br>
            <a:r>
              <a:rPr lang="nl-NL" sz="4000" b="1" dirty="0" smtClean="0">
                <a:latin typeface="Comic Sans MS" panose="030F0702030302020204" pitchFamily="66" charset="0"/>
              </a:rPr>
              <a:t> van anderen?</a:t>
            </a:r>
            <a:endParaRPr lang="nl-NL" sz="4000" b="1" dirty="0">
              <a:latin typeface="Comic Sans MS" panose="030F0702030302020204" pitchFamily="66"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7999"/>
          </a:xfrm>
          <a:prstGeom prst="rect">
            <a:avLst/>
          </a:prstGeom>
        </p:spPr>
      </p:pic>
    </p:spTree>
    <p:extLst>
      <p:ext uri="{BB962C8B-B14F-4D97-AF65-F5344CB8AC3E}">
        <p14:creationId xmlns:p14="http://schemas.microsoft.com/office/powerpoint/2010/main" val="284233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903" y="-123568"/>
            <a:ext cx="12150811" cy="1309817"/>
          </a:xfrm>
        </p:spPr>
        <p:txBody>
          <a:bodyPr>
            <a:normAutofit fontScale="90000"/>
          </a:bodyPr>
          <a:lstStyle/>
          <a:p>
            <a:r>
              <a:rPr lang="nl-NL" sz="3200" b="1" dirty="0" smtClean="0">
                <a:latin typeface="Comic Sans MS" panose="030F0702030302020204" pitchFamily="66" charset="0"/>
              </a:rPr>
              <a:t>  Dan zullen de muren van angstige, depressieve gedachten zich</a:t>
            </a:r>
            <a:br>
              <a:rPr lang="nl-NL" sz="3200" b="1" dirty="0" smtClean="0">
                <a:latin typeface="Comic Sans MS" panose="030F0702030302020204" pitchFamily="66" charset="0"/>
              </a:rPr>
            </a:br>
            <a:r>
              <a:rPr lang="nl-NL" sz="3200" b="1" dirty="0">
                <a:latin typeface="Comic Sans MS" panose="030F0702030302020204" pitchFamily="66" charset="0"/>
              </a:rPr>
              <a:t> </a:t>
            </a:r>
            <a:r>
              <a:rPr lang="nl-NL" sz="3200" b="1" dirty="0" smtClean="0">
                <a:latin typeface="Comic Sans MS" panose="030F0702030302020204" pitchFamily="66" charset="0"/>
              </a:rPr>
              <a:t>     steeds verder toesluiten in het in jezelf gekeerde leven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961" y="936640"/>
            <a:ext cx="9449418" cy="5921359"/>
          </a:xfrm>
          <a:prstGeom prst="rect">
            <a:avLst/>
          </a:prstGeom>
        </p:spPr>
      </p:pic>
    </p:spTree>
    <p:extLst>
      <p:ext uri="{BB962C8B-B14F-4D97-AF65-F5344CB8AC3E}">
        <p14:creationId xmlns:p14="http://schemas.microsoft.com/office/powerpoint/2010/main" val="182455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83" y="0"/>
            <a:ext cx="10549050" cy="6858000"/>
          </a:xfrm>
          <a:prstGeom prst="rect">
            <a:avLst/>
          </a:prstGeom>
        </p:spPr>
      </p:pic>
    </p:spTree>
    <p:extLst>
      <p:ext uri="{BB962C8B-B14F-4D97-AF65-F5344CB8AC3E}">
        <p14:creationId xmlns:p14="http://schemas.microsoft.com/office/powerpoint/2010/main" val="3585276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50227" y="0"/>
            <a:ext cx="5741773" cy="6858000"/>
          </a:xfrm>
        </p:spPr>
        <p:txBody>
          <a:bodyPr/>
          <a:lstStyle/>
          <a:p>
            <a:pPr algn="ctr"/>
            <a:r>
              <a:rPr lang="nl-NL" b="1" dirty="0" err="1" smtClean="0">
                <a:solidFill>
                  <a:srgbClr val="002060"/>
                </a:solidFill>
                <a:latin typeface="Comic Sans MS" panose="030F0702030302020204" pitchFamily="66" charset="0"/>
              </a:rPr>
              <a:t>Lodebar</a:t>
            </a:r>
            <a:r>
              <a:rPr lang="nl-NL" b="1" dirty="0" smtClean="0">
                <a:solidFill>
                  <a:srgbClr val="002060"/>
                </a:solidFill>
                <a:latin typeface="Comic Sans MS" panose="030F0702030302020204" pitchFamily="66" charset="0"/>
              </a:rPr>
              <a:t> was een</a:t>
            </a:r>
            <a:br>
              <a:rPr lang="nl-NL" b="1" dirty="0" smtClean="0">
                <a:solidFill>
                  <a:srgbClr val="002060"/>
                </a:solidFill>
                <a:latin typeface="Comic Sans MS" panose="030F0702030302020204" pitchFamily="66" charset="0"/>
              </a:rPr>
            </a:br>
            <a:r>
              <a:rPr lang="nl-NL" b="1" dirty="0" smtClean="0">
                <a:solidFill>
                  <a:srgbClr val="002060"/>
                </a:solidFill>
                <a:latin typeface="Comic Sans MS" panose="030F0702030302020204" pitchFamily="66" charset="0"/>
              </a:rPr>
              <a:t>‘Zeer dor land’, </a:t>
            </a:r>
            <a:br>
              <a:rPr lang="nl-NL" b="1" dirty="0" smtClean="0">
                <a:solidFill>
                  <a:srgbClr val="002060"/>
                </a:solidFill>
                <a:latin typeface="Comic Sans MS" panose="030F0702030302020204" pitchFamily="66" charset="0"/>
              </a:rPr>
            </a:br>
            <a:r>
              <a:rPr lang="nl-NL" b="1" dirty="0" smtClean="0">
                <a:solidFill>
                  <a:srgbClr val="002060"/>
                </a:solidFill>
                <a:latin typeface="Comic Sans MS" panose="030F0702030302020204" pitchFamily="66" charset="0"/>
              </a:rPr>
              <a:t>een Borderland</a:t>
            </a:r>
            <a:br>
              <a:rPr lang="nl-NL" b="1" dirty="0" smtClean="0">
                <a:solidFill>
                  <a:srgbClr val="002060"/>
                </a:solidFill>
                <a:latin typeface="Comic Sans MS" panose="030F0702030302020204" pitchFamily="66" charset="0"/>
              </a:rPr>
            </a:br>
            <a:r>
              <a:rPr lang="nl-NL" sz="1000" b="1" dirty="0" smtClean="0">
                <a:solidFill>
                  <a:srgbClr val="002060"/>
                </a:solidFill>
                <a:latin typeface="Comic Sans MS" panose="030F0702030302020204" pitchFamily="66" charset="0"/>
              </a:rPr>
              <a:t/>
            </a:r>
            <a:br>
              <a:rPr lang="nl-NL" sz="1000" b="1" dirty="0" smtClean="0">
                <a:solidFill>
                  <a:srgbClr val="002060"/>
                </a:solidFill>
                <a:latin typeface="Comic Sans MS" panose="030F0702030302020204" pitchFamily="66" charset="0"/>
              </a:rPr>
            </a:br>
            <a:r>
              <a:rPr lang="nl-NL" sz="1000" b="1" dirty="0">
                <a:latin typeface="Comic Sans MS" panose="030F0702030302020204" pitchFamily="66" charset="0"/>
              </a:rPr>
              <a:t/>
            </a:r>
            <a:br>
              <a:rPr lang="nl-NL" sz="1000" b="1" dirty="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b="1" dirty="0" smtClean="0">
                <a:latin typeface="Comic Sans MS" panose="030F0702030302020204" pitchFamily="66" charset="0"/>
              </a:rPr>
              <a:t>Koning David</a:t>
            </a:r>
            <a:br>
              <a:rPr lang="nl-NL" b="1" dirty="0" smtClean="0">
                <a:latin typeface="Comic Sans MS" panose="030F0702030302020204" pitchFamily="66" charset="0"/>
              </a:rPr>
            </a:br>
            <a:r>
              <a:rPr lang="nl-NL" b="1" dirty="0" smtClean="0">
                <a:latin typeface="Comic Sans MS" panose="030F0702030302020204" pitchFamily="66" charset="0"/>
              </a:rPr>
              <a:t> liet </a:t>
            </a:r>
            <a:r>
              <a:rPr lang="nl-NL" b="1" dirty="0" err="1" smtClean="0">
                <a:latin typeface="Comic Sans MS" panose="030F0702030302020204" pitchFamily="66" charset="0"/>
              </a:rPr>
              <a:t>Mefiboseth</a:t>
            </a:r>
            <a:r>
              <a:rPr lang="nl-NL" b="1" dirty="0" smtClean="0">
                <a:latin typeface="Comic Sans MS" panose="030F0702030302020204" pitchFamily="66" charset="0"/>
              </a:rPr>
              <a:t> </a:t>
            </a:r>
            <a:br>
              <a:rPr lang="nl-NL" b="1" dirty="0" smtClean="0">
                <a:latin typeface="Comic Sans MS" panose="030F0702030302020204" pitchFamily="66" charset="0"/>
              </a:rPr>
            </a:br>
            <a:r>
              <a:rPr lang="nl-NL" b="1" dirty="0" smtClean="0">
                <a:latin typeface="Comic Sans MS" panose="030F0702030302020204" pitchFamily="66" charset="0"/>
              </a:rPr>
              <a:t> uit dat verre grensgebied halen, </a:t>
            </a: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sz="1000" b="1" dirty="0">
                <a:latin typeface="Comic Sans MS" panose="030F0702030302020204" pitchFamily="66" charset="0"/>
              </a:rPr>
              <a:t/>
            </a:r>
            <a:br>
              <a:rPr lang="nl-NL" sz="1000" b="1" dirty="0">
                <a:latin typeface="Comic Sans MS" panose="030F0702030302020204" pitchFamily="66" charset="0"/>
              </a:rPr>
            </a:br>
            <a:r>
              <a:rPr lang="nl-NL" sz="1000" b="1" dirty="0" smtClean="0">
                <a:latin typeface="Comic Sans MS" panose="030F0702030302020204" pitchFamily="66" charset="0"/>
              </a:rPr>
              <a:t/>
            </a:r>
            <a:br>
              <a:rPr lang="nl-NL" sz="1000" b="1" dirty="0" smtClean="0">
                <a:latin typeface="Comic Sans MS" panose="030F0702030302020204" pitchFamily="66" charset="0"/>
              </a:rPr>
            </a:br>
            <a:r>
              <a:rPr lang="nl-NL" sz="1000" b="1" dirty="0">
                <a:latin typeface="Comic Sans MS" panose="030F0702030302020204" pitchFamily="66" charset="0"/>
              </a:rPr>
              <a:t/>
            </a:r>
            <a:br>
              <a:rPr lang="nl-NL" sz="1000" b="1" dirty="0">
                <a:latin typeface="Comic Sans MS" panose="030F0702030302020204" pitchFamily="66" charset="0"/>
              </a:rPr>
            </a:br>
            <a:r>
              <a:rPr lang="nl-NL" b="1" dirty="0" smtClean="0">
                <a:solidFill>
                  <a:schemeClr val="accent4">
                    <a:lumMod val="50000"/>
                  </a:schemeClr>
                </a:solidFill>
                <a:latin typeface="Comic Sans MS" panose="030F0702030302020204" pitchFamily="66" charset="0"/>
              </a:rPr>
              <a:t>omdat hij hem zoveel waard was…</a:t>
            </a:r>
            <a:endParaRPr lang="nl-NL" b="1" dirty="0">
              <a:solidFill>
                <a:schemeClr val="accent4">
                  <a:lumMod val="50000"/>
                </a:schemeClr>
              </a:solidFill>
              <a:latin typeface="Comic Sans MS" panose="030F0702030302020204" pitchFamily="66" charset="0"/>
            </a:endParaRPr>
          </a:p>
        </p:txBody>
      </p:sp>
      <p:pic>
        <p:nvPicPr>
          <p:cNvPr id="2" name="Afbeelding 1"/>
          <p:cNvPicPr>
            <a:picLocks noChangeAspect="1"/>
          </p:cNvPicPr>
          <p:nvPr/>
        </p:nvPicPr>
        <p:blipFill>
          <a:blip r:embed="rId2"/>
          <a:stretch>
            <a:fillRect/>
          </a:stretch>
        </p:blipFill>
        <p:spPr>
          <a:xfrm>
            <a:off x="535460" y="0"/>
            <a:ext cx="5824152" cy="6900908"/>
          </a:xfrm>
          <a:prstGeom prst="rect">
            <a:avLst/>
          </a:prstGeom>
        </p:spPr>
      </p:pic>
    </p:spTree>
    <p:extLst>
      <p:ext uri="{BB962C8B-B14F-4D97-AF65-F5344CB8AC3E}">
        <p14:creationId xmlns:p14="http://schemas.microsoft.com/office/powerpoint/2010/main" val="165702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65" y="6034462"/>
            <a:ext cx="12134334" cy="823537"/>
          </a:xfrm>
        </p:spPr>
        <p:txBody>
          <a:bodyPr>
            <a:normAutofit fontScale="90000"/>
          </a:bodyPr>
          <a:lstStyle/>
          <a:p>
            <a:r>
              <a:rPr lang="nl-NL" b="1" dirty="0" smtClean="0">
                <a:latin typeface="Comic Sans MS" panose="030F0702030302020204" pitchFamily="66" charset="0"/>
              </a:rPr>
              <a:t>Kom uit je donkere schuilplaats in jouw </a:t>
            </a:r>
            <a:r>
              <a:rPr lang="nl-NL" b="1" dirty="0" err="1" smtClean="0">
                <a:latin typeface="Comic Sans MS" panose="030F0702030302020204" pitchFamily="66" charset="0"/>
              </a:rPr>
              <a:t>Lodebar</a:t>
            </a:r>
            <a:endParaRPr lang="nl-NL" b="1" dirty="0">
              <a:latin typeface="Comic Sans MS" panose="030F0702030302020204" pitchFamily="66" charset="0"/>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8320555" cy="6062020"/>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7351" y="-1"/>
            <a:ext cx="3624649" cy="6062020"/>
          </a:xfrm>
          <a:prstGeom prst="rect">
            <a:avLst/>
          </a:prstGeom>
        </p:spPr>
      </p:pic>
    </p:spTree>
    <p:extLst>
      <p:ext uri="{BB962C8B-B14F-4D97-AF65-F5344CB8AC3E}">
        <p14:creationId xmlns:p14="http://schemas.microsoft.com/office/powerpoint/2010/main" val="2438073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192</Words>
  <Application>Microsoft Office PowerPoint</Application>
  <PresentationFormat>Breedbeeld</PresentationFormat>
  <Paragraphs>37</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Comic Sans MS</vt:lpstr>
      <vt:lpstr>Kantoorthema</vt:lpstr>
      <vt:lpstr>Samen in de Naam van Jezus,  heffen wij een loflied aan</vt:lpstr>
      <vt:lpstr>We horen bij elkaar  als we samen zijn in de Naam van Jezus</vt:lpstr>
      <vt:lpstr>Het kruis verbindt ons met de hemel  Door het geloof horen we bij de Heiland</vt:lpstr>
      <vt:lpstr>Bij wie hoor je eigenlijk?</vt:lpstr>
      <vt:lpstr>Wat zal  er gebeuren als je wegvlucht     en jezelf steeds meer isoleert  van anderen?</vt:lpstr>
      <vt:lpstr>  Dan zullen de muren van angstige, depressieve gedachten zich       steeds verder toesluiten in het in jezelf gekeerde leven</vt:lpstr>
      <vt:lpstr>PowerPoint-presentatie</vt:lpstr>
      <vt:lpstr>Lodebar was een ‘Zeer dor land’,  een Borderland    Koning David  liet Mefiboseth   uit dat verre grensgebied halen,     omdat hij hem zoveel waard was…</vt:lpstr>
      <vt:lpstr>Kom uit je donkere schuilplaats in jouw Lodebar</vt:lpstr>
      <vt:lpstr>Kom uit het verwarde bos  van je denken tot  Jezus, het Licht der wereld</vt:lpstr>
      <vt:lpstr>PowerPoint-presentatie</vt:lpstr>
      <vt:lpstr>We lezen in 2 Samuël 9  dat David goed wilde doen  aan het nageslacht van Saul,    omwille van zijn gesneuvelde vriend Jonathan  (zijn verlamde zoon Mefiboseth  hield zich angstig schuil in Lodebar).    Mefiboseth zag zichzelf als een dode hond - dat was voor hem zijn identiteit. </vt:lpstr>
      <vt:lpstr>David wilde hem echter genade en liefde bewijzen,     en hem aan zijn tafel hebben, samen met zijn helden.</vt:lpstr>
      <vt:lpstr>Hier zie je uitgebeeld hoe David Mefiboseth hartelijk ontvangt. </vt:lpstr>
      <vt:lpstr>Wat valt je op bij beide personen?   Hoe ziet dit op Koning Jezus en een gelovige?   Wat herken je erin?</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30</cp:revision>
  <dcterms:created xsi:type="dcterms:W3CDTF">2015-01-23T21:32:50Z</dcterms:created>
  <dcterms:modified xsi:type="dcterms:W3CDTF">2016-06-21T09:03:53Z</dcterms:modified>
</cp:coreProperties>
</file>