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7" r:id="rId5"/>
    <p:sldId id="263" r:id="rId6"/>
    <p:sldId id="268" r:id="rId7"/>
    <p:sldId id="259" r:id="rId8"/>
    <p:sldId id="260" r:id="rId9"/>
    <p:sldId id="265" r:id="rId10"/>
    <p:sldId id="266" r:id="rId11"/>
    <p:sldId id="261" r:id="rId12"/>
    <p:sldId id="262" r:id="rId13"/>
    <p:sldId id="270" r:id="rId14"/>
    <p:sldId id="264"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26BF74D-9ECA-42AC-8037-C24309435DFD}" type="datetimeFigureOut">
              <a:rPr lang="nl-NL" smtClean="0"/>
              <a:t>24-5-2016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278444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26BF74D-9ECA-42AC-8037-C24309435DFD}" type="datetimeFigureOut">
              <a:rPr lang="nl-NL" smtClean="0"/>
              <a:t>24-5-2016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286161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26BF74D-9ECA-42AC-8037-C24309435DFD}" type="datetimeFigureOut">
              <a:rPr lang="nl-NL" smtClean="0"/>
              <a:t>24-5-2016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142368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26BF74D-9ECA-42AC-8037-C24309435DFD}" type="datetimeFigureOut">
              <a:rPr lang="nl-NL" smtClean="0"/>
              <a:t>24-5-2016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3515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26BF74D-9ECA-42AC-8037-C24309435DFD}" type="datetimeFigureOut">
              <a:rPr lang="nl-NL" smtClean="0"/>
              <a:t>24-5-2016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165687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26BF74D-9ECA-42AC-8037-C24309435DFD}" type="datetimeFigureOut">
              <a:rPr lang="nl-NL" smtClean="0"/>
              <a:t>24-5-2016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360286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26BF74D-9ECA-42AC-8037-C24309435DFD}" type="datetimeFigureOut">
              <a:rPr lang="nl-NL" smtClean="0"/>
              <a:t>24-5-2016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215646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26BF74D-9ECA-42AC-8037-C24309435DFD}" type="datetimeFigureOut">
              <a:rPr lang="nl-NL" smtClean="0"/>
              <a:t>24-5-2016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21436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26BF74D-9ECA-42AC-8037-C24309435DFD}" type="datetimeFigureOut">
              <a:rPr lang="nl-NL" smtClean="0"/>
              <a:t>24-5-2016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2557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26BF74D-9ECA-42AC-8037-C24309435DFD}" type="datetimeFigureOut">
              <a:rPr lang="nl-NL" smtClean="0"/>
              <a:t>24-5-2016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96519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26BF74D-9ECA-42AC-8037-C24309435DFD}" type="datetimeFigureOut">
              <a:rPr lang="nl-NL" smtClean="0"/>
              <a:t>24-5-2016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E733D2-706D-4030-B429-399594EF9597}" type="slidenum">
              <a:rPr lang="nl-NL" smtClean="0"/>
              <a:t>‹nr.›</a:t>
            </a:fld>
            <a:endParaRPr lang="nl-NL"/>
          </a:p>
        </p:txBody>
      </p:sp>
    </p:spTree>
    <p:extLst>
      <p:ext uri="{BB962C8B-B14F-4D97-AF65-F5344CB8AC3E}">
        <p14:creationId xmlns:p14="http://schemas.microsoft.com/office/powerpoint/2010/main" val="196091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BF74D-9ECA-42AC-8037-C24309435DFD}" type="datetimeFigureOut">
              <a:rPr lang="nl-NL" smtClean="0"/>
              <a:t>24-5-2016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733D2-706D-4030-B429-399594EF9597}" type="slidenum">
              <a:rPr lang="nl-NL" smtClean="0"/>
              <a:t>‹nr.›</a:t>
            </a:fld>
            <a:endParaRPr lang="nl-NL"/>
          </a:p>
        </p:txBody>
      </p:sp>
    </p:spTree>
    <p:extLst>
      <p:ext uri="{BB962C8B-B14F-4D97-AF65-F5344CB8AC3E}">
        <p14:creationId xmlns:p14="http://schemas.microsoft.com/office/powerpoint/2010/main" val="266674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745362" y="82377"/>
            <a:ext cx="2446639" cy="6775471"/>
          </a:xfrm>
        </p:spPr>
        <p:txBody>
          <a:bodyPr>
            <a:normAutofit/>
          </a:bodyPr>
          <a:lstStyle/>
          <a:p>
            <a:pPr algn="ctr" fontAlgn="base"/>
            <a:r>
              <a:rPr lang="nl-NL" b="1" dirty="0" smtClean="0">
                <a:solidFill>
                  <a:srgbClr val="002060"/>
                </a:solidFill>
                <a:latin typeface="+mn-lt"/>
              </a:rPr>
              <a:t>Samen</a:t>
            </a:r>
            <a:br>
              <a:rPr lang="nl-NL" b="1" dirty="0" smtClean="0">
                <a:solidFill>
                  <a:srgbClr val="002060"/>
                </a:solidFill>
                <a:latin typeface="+mn-lt"/>
              </a:rPr>
            </a:br>
            <a:r>
              <a:rPr lang="nl-NL" b="1" dirty="0" smtClean="0">
                <a:solidFill>
                  <a:srgbClr val="002060"/>
                </a:solidFill>
                <a:latin typeface="+mn-lt"/>
              </a:rPr>
              <a:t> </a:t>
            </a:r>
            <a:r>
              <a:rPr lang="nl-NL" b="1" dirty="0">
                <a:solidFill>
                  <a:srgbClr val="002060"/>
                </a:solidFill>
                <a:latin typeface="+mn-lt"/>
              </a:rPr>
              <a:t>in de Naam van </a:t>
            </a:r>
            <a:r>
              <a:rPr lang="nl-NL" b="1" dirty="0" smtClean="0">
                <a:solidFill>
                  <a:srgbClr val="002060"/>
                </a:solidFill>
                <a:latin typeface="+mn-lt"/>
              </a:rPr>
              <a:t>Jezus,</a:t>
            </a:r>
            <a:br>
              <a:rPr lang="nl-NL" b="1" dirty="0" smtClean="0">
                <a:solidFill>
                  <a:srgbClr val="002060"/>
                </a:solidFill>
                <a:latin typeface="+mn-lt"/>
              </a:rPr>
            </a:br>
            <a:r>
              <a:rPr lang="nl-NL" b="1" dirty="0">
                <a:solidFill>
                  <a:srgbClr val="002060"/>
                </a:solidFill>
                <a:latin typeface="+mn-lt"/>
              </a:rPr>
              <a:t/>
            </a:r>
            <a:br>
              <a:rPr lang="nl-NL" b="1" dirty="0">
                <a:solidFill>
                  <a:srgbClr val="002060"/>
                </a:solidFill>
                <a:latin typeface="+mn-lt"/>
              </a:rPr>
            </a:br>
            <a:r>
              <a:rPr lang="nl-NL" b="1" dirty="0">
                <a:solidFill>
                  <a:srgbClr val="002060"/>
                </a:solidFill>
                <a:latin typeface="+mn-lt"/>
              </a:rPr>
              <a:t>heffen wij een loflied aan.</a:t>
            </a:r>
            <a:br>
              <a:rPr lang="nl-NL" b="1" dirty="0">
                <a:solidFill>
                  <a:srgbClr val="002060"/>
                </a:solidFill>
                <a:latin typeface="+mn-lt"/>
              </a:rPr>
            </a:br>
            <a:endParaRPr lang="nl-NL" b="1" dirty="0">
              <a:solidFill>
                <a:srgbClr val="002060"/>
              </a:solidFill>
              <a:latin typeface="+mn-lt"/>
            </a:endParaRPr>
          </a:p>
        </p:txBody>
      </p:sp>
      <p:pic>
        <p:nvPicPr>
          <p:cNvPr id="2050" name="Picture 2" descr="Gods liefde doordringt als een lichtstraal de duister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745363" cy="685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917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66767" y="-17076"/>
            <a:ext cx="3025233" cy="6875076"/>
          </a:xfrm>
        </p:spPr>
        <p:txBody>
          <a:bodyPr>
            <a:normAutofit/>
          </a:bodyPr>
          <a:lstStyle/>
          <a:p>
            <a:pPr algn="ctr"/>
            <a:r>
              <a:rPr lang="nl-NL" b="1" dirty="0" smtClean="0">
                <a:latin typeface="+mn-lt"/>
              </a:rPr>
              <a:t>Jezus zegt: </a:t>
            </a:r>
            <a:r>
              <a:rPr lang="nl-NL" b="1" dirty="0" smtClean="0">
                <a:solidFill>
                  <a:schemeClr val="accent4">
                    <a:lumMod val="50000"/>
                  </a:schemeClr>
                </a:solidFill>
                <a:latin typeface="+mn-lt"/>
              </a:rPr>
              <a:t>‘Ik ben het Licht der wereld; </a:t>
            </a:r>
            <a:br>
              <a:rPr lang="nl-NL" b="1" dirty="0" smtClean="0">
                <a:solidFill>
                  <a:schemeClr val="accent4">
                    <a:lumMod val="50000"/>
                  </a:schemeClr>
                </a:solidFill>
                <a:latin typeface="+mn-lt"/>
              </a:rPr>
            </a:br>
            <a:r>
              <a:rPr lang="nl-NL" b="1" dirty="0" smtClean="0">
                <a:latin typeface="+mn-lt"/>
              </a:rPr>
              <a:t>wie Mij volgt zal beslist niet in de duisternis wandelen.’</a:t>
            </a:r>
            <a:br>
              <a:rPr lang="nl-NL" b="1" dirty="0" smtClean="0">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sz="3200" b="1" dirty="0" smtClean="0">
                <a:solidFill>
                  <a:srgbClr val="002060"/>
                </a:solidFill>
                <a:latin typeface="+mn-lt"/>
              </a:rPr>
              <a:t>(in Joh.8:12) </a:t>
            </a:r>
            <a:endParaRPr lang="nl-NL" sz="3200" b="1" dirty="0">
              <a:solidFill>
                <a:srgbClr val="002060"/>
              </a:solidFill>
              <a:latin typeface="+mn-lt"/>
            </a:endParaRPr>
          </a:p>
        </p:txBody>
      </p:sp>
      <p:sp>
        <p:nvSpPr>
          <p:cNvPr id="2" name="AutoShape 2" descr="gr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gr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6" name="Picture 6" descr="g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76"/>
            <a:ext cx="9166766" cy="687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286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722078" y="-123568"/>
            <a:ext cx="5469922" cy="5857103"/>
          </a:xfrm>
        </p:spPr>
        <p:txBody>
          <a:bodyPr>
            <a:normAutofit fontScale="90000"/>
          </a:bodyPr>
          <a:lstStyle/>
          <a:p>
            <a:r>
              <a:rPr lang="nl-NL" sz="4900" b="1" dirty="0" smtClean="0">
                <a:solidFill>
                  <a:schemeClr val="accent5">
                    <a:lumMod val="50000"/>
                  </a:schemeClr>
                </a:solidFill>
                <a:latin typeface="+mn-lt"/>
              </a:rPr>
              <a:t/>
            </a:r>
            <a:br>
              <a:rPr lang="nl-NL" sz="4900" b="1" dirty="0" smtClean="0">
                <a:solidFill>
                  <a:schemeClr val="accent5">
                    <a:lumMod val="50000"/>
                  </a:schemeClr>
                </a:solidFill>
                <a:latin typeface="+mn-lt"/>
              </a:rPr>
            </a:br>
            <a:r>
              <a:rPr lang="nl-NL" sz="4900" b="1" dirty="0">
                <a:solidFill>
                  <a:schemeClr val="accent5">
                    <a:lumMod val="50000"/>
                  </a:schemeClr>
                </a:solidFill>
                <a:latin typeface="+mn-lt"/>
              </a:rPr>
              <a:t/>
            </a:r>
            <a:br>
              <a:rPr lang="nl-NL" sz="4900" b="1" dirty="0">
                <a:solidFill>
                  <a:schemeClr val="accent5">
                    <a:lumMod val="50000"/>
                  </a:schemeClr>
                </a:solidFill>
                <a:latin typeface="+mn-lt"/>
              </a:rPr>
            </a:br>
            <a:r>
              <a:rPr lang="nl-NL" sz="4900" b="1" dirty="0" smtClean="0">
                <a:solidFill>
                  <a:schemeClr val="accent5">
                    <a:lumMod val="50000"/>
                  </a:schemeClr>
                </a:solidFill>
                <a:latin typeface="+mn-lt"/>
              </a:rPr>
              <a:t>Heer</a:t>
            </a:r>
            <a:r>
              <a:rPr lang="nl-NL" sz="4900" b="1" dirty="0">
                <a:solidFill>
                  <a:schemeClr val="accent5">
                    <a:lumMod val="50000"/>
                  </a:schemeClr>
                </a:solidFill>
                <a:latin typeface="+mn-lt"/>
              </a:rPr>
              <a:t>, </a:t>
            </a:r>
            <a:r>
              <a:rPr lang="nl-NL" sz="4900" b="1" dirty="0" smtClean="0">
                <a:solidFill>
                  <a:schemeClr val="accent5">
                    <a:lumMod val="50000"/>
                  </a:schemeClr>
                </a:solidFill>
                <a:latin typeface="+mn-lt"/>
              </a:rPr>
              <a:t/>
            </a:r>
            <a:br>
              <a:rPr lang="nl-NL" sz="4900" b="1" dirty="0" smtClean="0">
                <a:solidFill>
                  <a:schemeClr val="accent5">
                    <a:lumMod val="50000"/>
                  </a:schemeClr>
                </a:solidFill>
                <a:latin typeface="+mn-lt"/>
              </a:rPr>
            </a:br>
            <a:r>
              <a:rPr lang="nl-NL" sz="4900" b="1" dirty="0" smtClean="0">
                <a:solidFill>
                  <a:schemeClr val="accent5">
                    <a:lumMod val="50000"/>
                  </a:schemeClr>
                </a:solidFill>
                <a:latin typeface="+mn-lt"/>
              </a:rPr>
              <a:t>wijs </a:t>
            </a:r>
            <a:r>
              <a:rPr lang="nl-NL" sz="4900" b="1" dirty="0">
                <a:solidFill>
                  <a:schemeClr val="accent5">
                    <a:lumMod val="50000"/>
                  </a:schemeClr>
                </a:solidFill>
                <a:latin typeface="+mn-lt"/>
              </a:rPr>
              <a:t>mij uw weg,</a:t>
            </a:r>
            <a:br>
              <a:rPr lang="nl-NL" sz="4900" b="1" dirty="0">
                <a:solidFill>
                  <a:schemeClr val="accent5">
                    <a:lumMod val="50000"/>
                  </a:schemeClr>
                </a:solidFill>
                <a:latin typeface="+mn-lt"/>
              </a:rPr>
            </a:br>
            <a:r>
              <a:rPr lang="nl-NL" sz="4900" b="1" dirty="0">
                <a:solidFill>
                  <a:schemeClr val="accent5">
                    <a:lumMod val="50000"/>
                  </a:schemeClr>
                </a:solidFill>
                <a:latin typeface="+mn-lt"/>
              </a:rPr>
              <a:t>en leid mij als een kind</a:t>
            </a:r>
            <a:r>
              <a:rPr lang="nl-NL" sz="4900" b="1" dirty="0" smtClean="0">
                <a:solidFill>
                  <a:schemeClr val="accent5">
                    <a:lumMod val="50000"/>
                  </a:schemeClr>
                </a:solidFill>
                <a:latin typeface="+mn-lt"/>
              </a:rPr>
              <a:t>,</a:t>
            </a:r>
            <a:br>
              <a:rPr lang="nl-NL" sz="4900" b="1" dirty="0" smtClean="0">
                <a:solidFill>
                  <a:schemeClr val="accent5">
                    <a:lumMod val="50000"/>
                  </a:schemeClr>
                </a:solidFill>
                <a:latin typeface="+mn-lt"/>
              </a:rPr>
            </a:br>
            <a:r>
              <a:rPr lang="nl-NL" sz="4900" b="1" dirty="0" smtClean="0">
                <a:solidFill>
                  <a:schemeClr val="accent5">
                    <a:lumMod val="50000"/>
                  </a:schemeClr>
                </a:solidFill>
                <a:latin typeface="+mn-lt"/>
              </a:rPr>
              <a:t>dat </a:t>
            </a:r>
            <a:r>
              <a:rPr lang="nl-NL" sz="4900" b="1" dirty="0">
                <a:solidFill>
                  <a:schemeClr val="accent5">
                    <a:lumMod val="50000"/>
                  </a:schemeClr>
                </a:solidFill>
                <a:latin typeface="+mn-lt"/>
              </a:rPr>
              <a:t>heel </a:t>
            </a:r>
            <a:r>
              <a:rPr lang="nl-NL" sz="4900" b="1" dirty="0" smtClean="0">
                <a:solidFill>
                  <a:schemeClr val="accent5">
                    <a:lumMod val="50000"/>
                  </a:schemeClr>
                </a:solidFill>
                <a:latin typeface="+mn-lt"/>
              </a:rPr>
              <a:t/>
            </a:r>
            <a:br>
              <a:rPr lang="nl-NL" sz="4900" b="1" dirty="0" smtClean="0">
                <a:solidFill>
                  <a:schemeClr val="accent5">
                    <a:lumMod val="50000"/>
                  </a:schemeClr>
                </a:solidFill>
                <a:latin typeface="+mn-lt"/>
              </a:rPr>
            </a:br>
            <a:r>
              <a:rPr lang="nl-NL" sz="4900" b="1" dirty="0" smtClean="0">
                <a:solidFill>
                  <a:schemeClr val="accent5">
                    <a:lumMod val="50000"/>
                  </a:schemeClr>
                </a:solidFill>
                <a:latin typeface="+mn-lt"/>
              </a:rPr>
              <a:t>de </a:t>
            </a:r>
            <a:r>
              <a:rPr lang="nl-NL" sz="4900" b="1" dirty="0">
                <a:solidFill>
                  <a:schemeClr val="accent5">
                    <a:lumMod val="50000"/>
                  </a:schemeClr>
                </a:solidFill>
                <a:latin typeface="+mn-lt"/>
              </a:rPr>
              <a:t>levensweg </a:t>
            </a:r>
            <a:br>
              <a:rPr lang="nl-NL" sz="4900" b="1" dirty="0">
                <a:solidFill>
                  <a:schemeClr val="accent5">
                    <a:lumMod val="50000"/>
                  </a:schemeClr>
                </a:solidFill>
                <a:latin typeface="+mn-lt"/>
              </a:rPr>
            </a:br>
            <a:r>
              <a:rPr lang="nl-NL" sz="4900" b="1" dirty="0">
                <a:solidFill>
                  <a:schemeClr val="accent5">
                    <a:lumMod val="50000"/>
                  </a:schemeClr>
                </a:solidFill>
                <a:latin typeface="+mn-lt"/>
              </a:rPr>
              <a:t>slechts in U richting vindt. </a:t>
            </a:r>
            <a:r>
              <a:rPr lang="nl-NL" dirty="0">
                <a:solidFill>
                  <a:schemeClr val="accent5">
                    <a:lumMod val="50000"/>
                  </a:schemeClr>
                </a:solidFill>
              </a:rPr>
              <a:t/>
            </a:r>
            <a:br>
              <a:rPr lang="nl-NL" dirty="0">
                <a:solidFill>
                  <a:schemeClr val="accent5">
                    <a:lumMod val="50000"/>
                  </a:schemeClr>
                </a:solidFill>
              </a:rPr>
            </a:br>
            <a:endParaRPr lang="nl-NL" dirty="0">
              <a:solidFill>
                <a:schemeClr val="accent5">
                  <a:lumMod val="50000"/>
                </a:schemeClr>
              </a:solidFill>
            </a:endParaRPr>
          </a:p>
        </p:txBody>
      </p:sp>
      <p:sp>
        <p:nvSpPr>
          <p:cNvPr id="2" name="Ondertitel 1"/>
          <p:cNvSpPr>
            <a:spLocks noGrp="1"/>
          </p:cNvSpPr>
          <p:nvPr>
            <p:ph type="subTitle" idx="1"/>
          </p:nvPr>
        </p:nvSpPr>
        <p:spPr>
          <a:xfrm>
            <a:off x="123568" y="5099222"/>
            <a:ext cx="12068431" cy="1758777"/>
          </a:xfrm>
        </p:spPr>
        <p:txBody>
          <a:bodyPr>
            <a:normAutofit lnSpcReduction="10000"/>
          </a:bodyPr>
          <a:lstStyle/>
          <a:p>
            <a:pPr algn="l"/>
            <a:r>
              <a:rPr lang="nl-NL" sz="4400" b="1" dirty="0"/>
              <a:t>Als mij de moed </a:t>
            </a:r>
            <a:r>
              <a:rPr lang="nl-NL" sz="4400" b="1" dirty="0" smtClean="0"/>
              <a:t>ontbreekt           </a:t>
            </a:r>
            <a:r>
              <a:rPr lang="nl-NL" sz="3200" b="1" dirty="0" smtClean="0">
                <a:solidFill>
                  <a:schemeClr val="bg2">
                    <a:lumMod val="10000"/>
                  </a:schemeClr>
                </a:solidFill>
              </a:rPr>
              <a:t>Opwekking 687 - Sela</a:t>
            </a:r>
            <a:r>
              <a:rPr lang="nl-NL" sz="4400" dirty="0"/>
              <a:t/>
            </a:r>
            <a:br>
              <a:rPr lang="nl-NL" sz="4400" dirty="0"/>
            </a:br>
            <a:r>
              <a:rPr lang="nl-NL" sz="4400" b="1" dirty="0"/>
              <a:t>om door te gaan,</a:t>
            </a:r>
            <a:r>
              <a:rPr lang="nl-NL" sz="4400" dirty="0"/>
              <a:t/>
            </a:r>
            <a:br>
              <a:rPr lang="nl-NL" sz="4400" dirty="0"/>
            </a:br>
            <a:r>
              <a:rPr lang="nl-NL" sz="4400" b="1" dirty="0">
                <a:solidFill>
                  <a:schemeClr val="accent2">
                    <a:lumMod val="50000"/>
                  </a:schemeClr>
                </a:solidFill>
              </a:rPr>
              <a:t>troost mij dan liefdevol en moedig mij weer aan.</a:t>
            </a:r>
            <a:endParaRPr lang="nl-NL" sz="4400" dirty="0">
              <a:solidFill>
                <a:schemeClr val="accent2">
                  <a:lumMod val="50000"/>
                </a:schemeClr>
              </a:solidFill>
            </a:endParaRPr>
          </a:p>
          <a:p>
            <a:endParaRPr lang="nl-NL" dirty="0"/>
          </a:p>
        </p:txBody>
      </p:sp>
      <p:pic>
        <p:nvPicPr>
          <p:cNvPr id="3" name="Picture 6" descr="http://www.pastoralehulpverleningjongeren.nl/wp-content/uploads/2013/10/Ga-uit-de-tunnel-van-ongeloof-naar-het-Licht-van-de-wer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22075" cy="504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309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625016" y="-1"/>
            <a:ext cx="3566983" cy="6516131"/>
          </a:xfrm>
        </p:spPr>
        <p:txBody>
          <a:bodyPr>
            <a:normAutofit fontScale="90000"/>
          </a:bodyPr>
          <a:lstStyle/>
          <a:p>
            <a:r>
              <a:rPr lang="nl-NL" sz="4900" b="1" dirty="0" smtClean="0">
                <a:latin typeface="+mn-lt"/>
              </a:rPr>
              <a:t/>
            </a:r>
            <a:br>
              <a:rPr lang="nl-NL" sz="4900" b="1" dirty="0" smtClean="0">
                <a:latin typeface="+mn-lt"/>
              </a:rPr>
            </a:br>
            <a:r>
              <a:rPr lang="nl-NL" sz="4900" b="1" dirty="0">
                <a:latin typeface="+mn-lt"/>
              </a:rPr>
              <a:t/>
            </a:r>
            <a:br>
              <a:rPr lang="nl-NL" sz="4900" b="1" dirty="0">
                <a:latin typeface="+mn-lt"/>
              </a:rPr>
            </a:br>
            <a:r>
              <a:rPr lang="nl-NL" sz="4900" b="1" dirty="0" smtClean="0">
                <a:solidFill>
                  <a:srgbClr val="002060"/>
                </a:solidFill>
                <a:latin typeface="+mn-lt"/>
              </a:rPr>
              <a:t>Heer</a:t>
            </a:r>
            <a:r>
              <a:rPr lang="nl-NL" sz="4900" b="1" dirty="0">
                <a:solidFill>
                  <a:srgbClr val="002060"/>
                </a:solidFill>
                <a:latin typeface="+mn-lt"/>
              </a:rPr>
              <a:t>, leer mij uw weg,</a:t>
            </a:r>
            <a:r>
              <a:rPr lang="nl-NL" sz="4900" dirty="0">
                <a:solidFill>
                  <a:srgbClr val="002060"/>
                </a:solidFill>
                <a:latin typeface="+mn-lt"/>
              </a:rPr>
              <a:t/>
            </a:r>
            <a:br>
              <a:rPr lang="nl-NL" sz="4900" dirty="0">
                <a:solidFill>
                  <a:srgbClr val="002060"/>
                </a:solidFill>
                <a:latin typeface="+mn-lt"/>
              </a:rPr>
            </a:br>
            <a:r>
              <a:rPr lang="nl-NL" sz="4900" b="1" dirty="0">
                <a:solidFill>
                  <a:srgbClr val="002060"/>
                </a:solidFill>
                <a:latin typeface="+mn-lt"/>
              </a:rPr>
              <a:t>die zuiver is en goed.</a:t>
            </a:r>
            <a:r>
              <a:rPr lang="nl-NL" sz="4900" dirty="0">
                <a:solidFill>
                  <a:srgbClr val="002060"/>
                </a:solidFill>
                <a:latin typeface="+mn-lt"/>
              </a:rPr>
              <a:t/>
            </a:r>
            <a:br>
              <a:rPr lang="nl-NL" sz="4900" dirty="0">
                <a:solidFill>
                  <a:srgbClr val="002060"/>
                </a:solidFill>
                <a:latin typeface="+mn-lt"/>
              </a:rPr>
            </a:br>
            <a:r>
              <a:rPr lang="nl-NL" sz="4900" b="1" dirty="0">
                <a:solidFill>
                  <a:srgbClr val="002060"/>
                </a:solidFill>
                <a:latin typeface="+mn-lt"/>
              </a:rPr>
              <a:t>Uw woord is onderweg</a:t>
            </a:r>
            <a:r>
              <a:rPr lang="nl-NL" sz="4900" dirty="0">
                <a:solidFill>
                  <a:srgbClr val="002060"/>
                </a:solidFill>
                <a:latin typeface="+mn-lt"/>
              </a:rPr>
              <a:t/>
            </a:r>
            <a:br>
              <a:rPr lang="nl-NL" sz="4900" dirty="0">
                <a:solidFill>
                  <a:srgbClr val="002060"/>
                </a:solidFill>
                <a:latin typeface="+mn-lt"/>
              </a:rPr>
            </a:br>
            <a:r>
              <a:rPr lang="nl-NL" sz="4900" b="1" dirty="0">
                <a:solidFill>
                  <a:srgbClr val="002060"/>
                </a:solidFill>
                <a:latin typeface="+mn-lt"/>
              </a:rPr>
              <a:t>als een lamp voor mijn voet.</a:t>
            </a:r>
            <a:r>
              <a:rPr lang="nl-NL" dirty="0">
                <a:solidFill>
                  <a:srgbClr val="002060"/>
                </a:solidFill>
              </a:rPr>
              <a:t/>
            </a:r>
            <a:br>
              <a:rPr lang="nl-NL" dirty="0">
                <a:solidFill>
                  <a:srgbClr val="002060"/>
                </a:solidFill>
              </a:rPr>
            </a:br>
            <a:endParaRPr lang="nl-NL" dirty="0">
              <a:solidFill>
                <a:srgbClr val="002060"/>
              </a:solidFill>
            </a:endParaRPr>
          </a:p>
        </p:txBody>
      </p:sp>
      <p:sp>
        <p:nvSpPr>
          <p:cNvPr id="3" name="Ondertitel 2"/>
          <p:cNvSpPr>
            <a:spLocks noGrp="1"/>
          </p:cNvSpPr>
          <p:nvPr>
            <p:ph type="subTitle" idx="1"/>
          </p:nvPr>
        </p:nvSpPr>
        <p:spPr>
          <a:xfrm>
            <a:off x="172994" y="5181600"/>
            <a:ext cx="11615351" cy="1676400"/>
          </a:xfrm>
        </p:spPr>
        <p:txBody>
          <a:bodyPr>
            <a:normAutofit fontScale="92500" lnSpcReduction="10000"/>
          </a:bodyPr>
          <a:lstStyle/>
          <a:p>
            <a:pPr algn="l"/>
            <a:r>
              <a:rPr lang="nl-NL" sz="4400" b="1" dirty="0"/>
              <a:t>Als mij het zicht ontbreekt,</a:t>
            </a:r>
            <a:r>
              <a:rPr lang="nl-NL" sz="4400" dirty="0"/>
              <a:t/>
            </a:r>
            <a:br>
              <a:rPr lang="nl-NL" sz="4400" dirty="0"/>
            </a:br>
            <a:r>
              <a:rPr lang="nl-NL" sz="4400" b="1" dirty="0"/>
              <a:t>het donker is,</a:t>
            </a:r>
            <a:r>
              <a:rPr lang="nl-NL" sz="4400" dirty="0"/>
              <a:t/>
            </a:r>
            <a:br>
              <a:rPr lang="nl-NL" sz="4400" dirty="0"/>
            </a:br>
            <a:r>
              <a:rPr lang="nl-NL" sz="4400" b="1" dirty="0">
                <a:solidFill>
                  <a:schemeClr val="accent2">
                    <a:lumMod val="50000"/>
                  </a:schemeClr>
                </a:solidFill>
              </a:rPr>
              <a:t>leid mij dan op uw weg, de weg die eeuwig is.</a:t>
            </a:r>
            <a:endParaRPr lang="nl-NL" sz="4400" dirty="0">
              <a:solidFill>
                <a:schemeClr val="accent2">
                  <a:lumMod val="50000"/>
                </a:schemeClr>
              </a:solidFill>
            </a:endParaRPr>
          </a:p>
          <a:p>
            <a:endParaRPr lang="nl-NL" dirty="0"/>
          </a:p>
        </p:txBody>
      </p:sp>
      <p:pic>
        <p:nvPicPr>
          <p:cNvPr id="5122" name="Picture 2" descr="http://www.pastoralehulpverleningjongeren.nl/wp-content/uploads/2013/10/Het-Evangelie-komt-tot-ons-als-een-licht-dat-in-de-duisternis-binnendrin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995" y="-1"/>
            <a:ext cx="6837405" cy="512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58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7521146" y="650788"/>
            <a:ext cx="4563762" cy="4440195"/>
          </a:xfrm>
        </p:spPr>
        <p:txBody>
          <a:bodyPr>
            <a:normAutofit fontScale="90000"/>
          </a:bodyPr>
          <a:lstStyle/>
          <a:p>
            <a:r>
              <a:rPr lang="nl-NL" sz="4900" b="1" dirty="0" smtClean="0">
                <a:latin typeface="+mn-lt"/>
              </a:rPr>
              <a:t/>
            </a:r>
            <a:br>
              <a:rPr lang="nl-NL" sz="4900" b="1" dirty="0" smtClean="0">
                <a:latin typeface="+mn-lt"/>
              </a:rPr>
            </a:br>
            <a:r>
              <a:rPr lang="nl-NL" sz="4900" b="1" dirty="0">
                <a:latin typeface="+mn-lt"/>
              </a:rPr>
              <a:t/>
            </a:r>
            <a:br>
              <a:rPr lang="nl-NL" sz="4900" b="1" dirty="0">
                <a:latin typeface="+mn-lt"/>
              </a:rPr>
            </a:br>
            <a:r>
              <a:rPr lang="nl-NL" sz="4900" b="1" dirty="0" smtClean="0">
                <a:solidFill>
                  <a:schemeClr val="accent5">
                    <a:lumMod val="50000"/>
                  </a:schemeClr>
                </a:solidFill>
                <a:latin typeface="+mn-lt"/>
              </a:rPr>
              <a:t>Jezus</a:t>
            </a:r>
            <a:r>
              <a:rPr lang="nl-NL" sz="4900" b="1" dirty="0">
                <a:solidFill>
                  <a:schemeClr val="accent5">
                    <a:lumMod val="50000"/>
                  </a:schemeClr>
                </a:solidFill>
                <a:latin typeface="+mn-lt"/>
              </a:rPr>
              <a:t>, Licht in de duisternis.</a:t>
            </a:r>
            <a:br>
              <a:rPr lang="nl-NL" sz="4900" b="1" dirty="0">
                <a:solidFill>
                  <a:schemeClr val="accent5">
                    <a:lumMod val="50000"/>
                  </a:schemeClr>
                </a:solidFill>
                <a:latin typeface="+mn-lt"/>
              </a:rPr>
            </a:br>
            <a:r>
              <a:rPr lang="nl-NL" sz="4900" b="1" dirty="0">
                <a:solidFill>
                  <a:schemeClr val="accent5">
                    <a:lumMod val="50000"/>
                  </a:schemeClr>
                </a:solidFill>
                <a:latin typeface="+mn-lt"/>
              </a:rPr>
              <a:t>Jezus, Vaders getuigenis.</a:t>
            </a:r>
            <a:br>
              <a:rPr lang="nl-NL" sz="4900" b="1" dirty="0">
                <a:solidFill>
                  <a:schemeClr val="accent5">
                    <a:lumMod val="50000"/>
                  </a:schemeClr>
                </a:solidFill>
                <a:latin typeface="+mn-lt"/>
              </a:rPr>
            </a:br>
            <a:r>
              <a:rPr lang="nl-NL" sz="4900" b="1" dirty="0">
                <a:solidFill>
                  <a:schemeClr val="accent5">
                    <a:lumMod val="50000"/>
                  </a:schemeClr>
                </a:solidFill>
                <a:latin typeface="+mn-lt"/>
              </a:rPr>
              <a:t>Jezus, Liefde die eeuwig </a:t>
            </a:r>
            <a:r>
              <a:rPr lang="nl-NL" sz="4900" b="1" dirty="0" smtClean="0">
                <a:solidFill>
                  <a:schemeClr val="accent5">
                    <a:lumMod val="50000"/>
                  </a:schemeClr>
                </a:solidFill>
                <a:latin typeface="+mn-lt"/>
              </a:rPr>
              <a:t>is.</a:t>
            </a:r>
            <a:br>
              <a:rPr lang="nl-NL" sz="4900" b="1" dirty="0" smtClean="0">
                <a:solidFill>
                  <a:schemeClr val="accent5">
                    <a:lumMod val="50000"/>
                  </a:schemeClr>
                </a:solidFill>
                <a:latin typeface="+mn-lt"/>
              </a:rPr>
            </a:br>
            <a:r>
              <a:rPr lang="nl-NL" sz="4900" b="1" dirty="0" smtClean="0">
                <a:solidFill>
                  <a:schemeClr val="accent5">
                    <a:lumMod val="50000"/>
                  </a:schemeClr>
                </a:solidFill>
                <a:latin typeface="+mn-lt"/>
              </a:rPr>
              <a:t>Ik </a:t>
            </a:r>
            <a:r>
              <a:rPr lang="nl-NL" sz="4900" b="1" dirty="0">
                <a:solidFill>
                  <a:schemeClr val="accent5">
                    <a:lumMod val="50000"/>
                  </a:schemeClr>
                </a:solidFill>
                <a:latin typeface="+mn-lt"/>
              </a:rPr>
              <a:t>prijs U.</a:t>
            </a:r>
            <a:r>
              <a:rPr lang="nl-NL" dirty="0">
                <a:solidFill>
                  <a:schemeClr val="accent5">
                    <a:lumMod val="50000"/>
                  </a:schemeClr>
                </a:solidFill>
              </a:rPr>
              <a:t/>
            </a:r>
            <a:br>
              <a:rPr lang="nl-NL" dirty="0">
                <a:solidFill>
                  <a:schemeClr val="accent5">
                    <a:lumMod val="50000"/>
                  </a:schemeClr>
                </a:solidFill>
              </a:rPr>
            </a:br>
            <a:endParaRPr lang="nl-NL" dirty="0">
              <a:solidFill>
                <a:schemeClr val="accent5">
                  <a:lumMod val="50000"/>
                </a:schemeClr>
              </a:solidFill>
            </a:endParaRPr>
          </a:p>
        </p:txBody>
      </p:sp>
      <p:sp>
        <p:nvSpPr>
          <p:cNvPr id="6" name="Ondertitel 5"/>
          <p:cNvSpPr>
            <a:spLocks noGrp="1"/>
          </p:cNvSpPr>
          <p:nvPr>
            <p:ph type="subTitle" idx="1"/>
          </p:nvPr>
        </p:nvSpPr>
        <p:spPr>
          <a:xfrm>
            <a:off x="255373" y="4300150"/>
            <a:ext cx="11936626" cy="2557849"/>
          </a:xfrm>
        </p:spPr>
        <p:txBody>
          <a:bodyPr>
            <a:normAutofit/>
          </a:bodyPr>
          <a:lstStyle/>
          <a:p>
            <a:pPr algn="l" fontAlgn="base"/>
            <a:r>
              <a:rPr lang="nl-NL" sz="4400" b="1" dirty="0"/>
              <a:t>Jezus, weg die ik volgen moet.</a:t>
            </a:r>
            <a:r>
              <a:rPr lang="nl-NL" sz="4400" dirty="0"/>
              <a:t/>
            </a:r>
            <a:br>
              <a:rPr lang="nl-NL" sz="4400" dirty="0"/>
            </a:br>
            <a:r>
              <a:rPr lang="nl-NL" sz="4400" b="1" dirty="0"/>
              <a:t>Jezus, waarheid, volmaakt en goed.</a:t>
            </a:r>
            <a:r>
              <a:rPr lang="nl-NL" sz="4400" dirty="0"/>
              <a:t/>
            </a:r>
            <a:br>
              <a:rPr lang="nl-NL" sz="4400" dirty="0"/>
            </a:br>
            <a:r>
              <a:rPr lang="nl-NL" sz="4400" b="1" dirty="0"/>
              <a:t>Jezus, leven in overvloed.</a:t>
            </a:r>
            <a:r>
              <a:rPr lang="nl-NL" sz="4400" dirty="0"/>
              <a:t/>
            </a:r>
            <a:br>
              <a:rPr lang="nl-NL" sz="4400" dirty="0"/>
            </a:br>
            <a:r>
              <a:rPr lang="nl-NL" sz="4400" b="1" dirty="0"/>
              <a:t>Ik prijs U</a:t>
            </a:r>
            <a:r>
              <a:rPr lang="nl-NL" sz="4400" b="1" dirty="0" smtClean="0"/>
              <a:t>.                                           </a:t>
            </a:r>
            <a:r>
              <a:rPr lang="nl-NL" sz="3600" b="1" dirty="0" smtClean="0"/>
              <a:t>Opwekking 627</a:t>
            </a:r>
            <a:endParaRPr lang="nl-NL" sz="3600" dirty="0"/>
          </a:p>
        </p:txBody>
      </p:sp>
      <p:pic>
        <p:nvPicPr>
          <p:cNvPr id="15362" name="Picture 2" descr="https://i.ytimg.com/vi/sBFsdLe7yh0/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21146" cy="423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3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050634" y="0"/>
            <a:ext cx="3141367" cy="6858000"/>
          </a:xfrm>
        </p:spPr>
        <p:txBody>
          <a:bodyPr>
            <a:normAutofit/>
          </a:bodyPr>
          <a:lstStyle/>
          <a:p>
            <a:pPr algn="ctr"/>
            <a:r>
              <a:rPr lang="nl-NL" b="1" dirty="0" smtClean="0">
                <a:solidFill>
                  <a:schemeClr val="accent5">
                    <a:lumMod val="50000"/>
                  </a:schemeClr>
                </a:solidFill>
                <a:latin typeface="+mn-lt"/>
              </a:rPr>
              <a:t>Jezus maakt ons vrij!</a:t>
            </a:r>
            <a:br>
              <a:rPr lang="nl-NL" b="1" dirty="0" smtClean="0">
                <a:solidFill>
                  <a:schemeClr val="accent5">
                    <a:lumMod val="50000"/>
                  </a:schemeClr>
                </a:solidFill>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b="1" dirty="0" smtClean="0">
                <a:solidFill>
                  <a:schemeClr val="accent5">
                    <a:lumMod val="50000"/>
                  </a:schemeClr>
                </a:solidFill>
                <a:latin typeface="+mn-lt"/>
              </a:rPr>
              <a:t>Hij leert:</a:t>
            </a:r>
            <a:r>
              <a:rPr lang="nl-NL" b="1" dirty="0">
                <a:latin typeface="+mn-lt"/>
              </a:rPr>
              <a:t> </a:t>
            </a:r>
            <a:r>
              <a:rPr lang="nl-NL" b="1" dirty="0" smtClean="0">
                <a:latin typeface="+mn-lt"/>
              </a:rPr>
              <a:t/>
            </a:r>
            <a:br>
              <a:rPr lang="nl-NL" b="1" dirty="0" smtClean="0">
                <a:latin typeface="+mn-lt"/>
              </a:rPr>
            </a:br>
            <a:r>
              <a:rPr lang="nl-NL" b="1" dirty="0" smtClean="0">
                <a:latin typeface="+mn-lt"/>
              </a:rPr>
              <a:t>‘</a:t>
            </a:r>
            <a:r>
              <a:rPr lang="nl-NL" b="1" dirty="0">
                <a:latin typeface="+mn-lt"/>
              </a:rPr>
              <a:t>Als dan de Zoon u vrijgemaakt heeft, zult u werkelijk vrij zijn</a:t>
            </a:r>
            <a:r>
              <a:rPr lang="nl-NL" b="1" dirty="0" smtClean="0">
                <a:latin typeface="+mn-lt"/>
              </a:rPr>
              <a:t>.’</a:t>
            </a:r>
            <a:r>
              <a:rPr lang="nl-NL" dirty="0"/>
              <a:t/>
            </a:r>
            <a:br>
              <a:rPr lang="nl-NL" dirty="0"/>
            </a:br>
            <a:r>
              <a:rPr lang="nl-NL" sz="800" dirty="0" smtClean="0"/>
              <a:t/>
            </a:r>
            <a:br>
              <a:rPr lang="nl-NL" sz="800" dirty="0" smtClean="0"/>
            </a:br>
            <a:r>
              <a:rPr lang="nl-NL" sz="800" dirty="0"/>
              <a:t/>
            </a:r>
            <a:br>
              <a:rPr lang="nl-NL" sz="800" dirty="0"/>
            </a:br>
            <a:r>
              <a:rPr lang="nl-NL" sz="3200" b="1" dirty="0" smtClean="0">
                <a:latin typeface="+mn-lt"/>
              </a:rPr>
              <a:t>Johannes 8:36</a:t>
            </a:r>
            <a:endParaRPr lang="nl-NL" sz="3200" b="1" dirty="0">
              <a:latin typeface="+mn-lt"/>
            </a:endParaRPr>
          </a:p>
        </p:txBody>
      </p:sp>
      <p:pic>
        <p:nvPicPr>
          <p:cNvPr id="8194" name="Picture 2" descr="Kom uit de duisternis tot het li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4"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786420"/>
            <a:ext cx="12191999" cy="3396975"/>
          </a:xfrm>
        </p:spPr>
        <p:txBody>
          <a:bodyPr>
            <a:noAutofit/>
          </a:bodyPr>
          <a:lstStyle/>
          <a:p>
            <a:pPr algn="ctr" fontAlgn="base"/>
            <a:r>
              <a:rPr lang="nl-NL" sz="3600" b="1" dirty="0" smtClean="0">
                <a:latin typeface="+mn-lt"/>
              </a:rPr>
              <a:t/>
            </a:r>
            <a:br>
              <a:rPr lang="nl-NL" sz="3600" b="1" dirty="0" smtClean="0">
                <a:latin typeface="+mn-lt"/>
              </a:rPr>
            </a:br>
            <a:r>
              <a:rPr lang="nl-NL" sz="3600" b="1" dirty="0">
                <a:latin typeface="+mn-lt"/>
              </a:rPr>
              <a:t/>
            </a:r>
            <a:br>
              <a:rPr lang="nl-NL" sz="3600" b="1" dirty="0">
                <a:latin typeface="+mn-lt"/>
              </a:rPr>
            </a:br>
            <a:r>
              <a:rPr lang="nl-NL" sz="3600" b="1" dirty="0" smtClean="0">
                <a:latin typeface="+mn-lt"/>
              </a:rPr>
              <a:t/>
            </a:r>
            <a:br>
              <a:rPr lang="nl-NL" sz="3600" b="1" dirty="0" smtClean="0">
                <a:latin typeface="+mn-lt"/>
              </a:rPr>
            </a:br>
            <a:r>
              <a:rPr lang="nl-NL" sz="3600" b="1" dirty="0">
                <a:latin typeface="+mn-lt"/>
              </a:rPr>
              <a:t/>
            </a:r>
            <a:br>
              <a:rPr lang="nl-NL" sz="3600" b="1" dirty="0">
                <a:latin typeface="+mn-lt"/>
              </a:rPr>
            </a:br>
            <a:r>
              <a:rPr lang="nl-NL" sz="3600" b="1" dirty="0" smtClean="0">
                <a:latin typeface="+mn-lt"/>
              </a:rPr>
              <a:t/>
            </a:r>
            <a:br>
              <a:rPr lang="nl-NL" sz="3600" b="1" dirty="0" smtClean="0">
                <a:latin typeface="+mn-lt"/>
              </a:rPr>
            </a:br>
            <a:r>
              <a:rPr lang="nl-NL" sz="3600" b="1" dirty="0">
                <a:latin typeface="+mn-lt"/>
              </a:rPr>
              <a:t/>
            </a:r>
            <a:br>
              <a:rPr lang="nl-NL" sz="3600" b="1" dirty="0">
                <a:latin typeface="+mn-lt"/>
              </a:rPr>
            </a:br>
            <a:r>
              <a:rPr lang="nl-NL" sz="3600" b="1" dirty="0" smtClean="0">
                <a:latin typeface="+mn-lt"/>
              </a:rPr>
              <a:t/>
            </a:r>
            <a:br>
              <a:rPr lang="nl-NL" sz="3600" b="1" dirty="0" smtClean="0">
                <a:latin typeface="+mn-lt"/>
              </a:rPr>
            </a:br>
            <a:r>
              <a:rPr lang="nl-NL" sz="3600" b="1" dirty="0">
                <a:latin typeface="+mn-lt"/>
              </a:rPr>
              <a:t/>
            </a:r>
            <a:br>
              <a:rPr lang="nl-NL" sz="3600" b="1" dirty="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solidFill>
                  <a:schemeClr val="accent5">
                    <a:lumMod val="50000"/>
                  </a:schemeClr>
                </a:solidFill>
                <a:latin typeface="+mn-lt"/>
              </a:rPr>
              <a:t>Vanwaar </a:t>
            </a:r>
            <a:r>
              <a:rPr lang="nl-NL" sz="3600" b="1" dirty="0">
                <a:solidFill>
                  <a:schemeClr val="accent5">
                    <a:lumMod val="50000"/>
                  </a:schemeClr>
                </a:solidFill>
                <a:latin typeface="+mn-lt"/>
              </a:rPr>
              <a:t>de zon opgaat, </a:t>
            </a:r>
            <a:r>
              <a:rPr lang="nl-NL" sz="3600" b="1" dirty="0" smtClean="0">
                <a:solidFill>
                  <a:schemeClr val="accent5">
                    <a:lumMod val="50000"/>
                  </a:schemeClr>
                </a:solidFill>
                <a:latin typeface="+mn-lt"/>
              </a:rPr>
              <a:t>tot </a:t>
            </a:r>
            <a:r>
              <a:rPr lang="nl-NL" sz="3600" b="1" dirty="0">
                <a:solidFill>
                  <a:schemeClr val="accent5">
                    <a:lumMod val="50000"/>
                  </a:schemeClr>
                </a:solidFill>
                <a:latin typeface="+mn-lt"/>
              </a:rPr>
              <a:t>waar zij daalt, ondergaat, </a:t>
            </a:r>
            <a:r>
              <a:rPr lang="nl-NL" sz="3600" dirty="0">
                <a:solidFill>
                  <a:schemeClr val="accent5">
                    <a:lumMod val="50000"/>
                  </a:schemeClr>
                </a:solidFill>
                <a:latin typeface="+mn-lt"/>
              </a:rPr>
              <a:t/>
            </a:r>
            <a:br>
              <a:rPr lang="nl-NL" sz="3600" dirty="0">
                <a:solidFill>
                  <a:schemeClr val="accent5">
                    <a:lumMod val="50000"/>
                  </a:schemeClr>
                </a:solidFill>
                <a:latin typeface="+mn-lt"/>
              </a:rPr>
            </a:br>
            <a:r>
              <a:rPr lang="nl-NL" sz="3600" b="1" dirty="0">
                <a:solidFill>
                  <a:schemeClr val="accent5">
                    <a:lumMod val="50000"/>
                  </a:schemeClr>
                </a:solidFill>
                <a:latin typeface="+mn-lt"/>
              </a:rPr>
              <a:t>zij de naam van God geloofd. </a:t>
            </a:r>
            <a:r>
              <a:rPr lang="nl-NL" sz="3600" dirty="0">
                <a:solidFill>
                  <a:schemeClr val="accent5">
                    <a:lumMod val="50000"/>
                  </a:schemeClr>
                </a:solidFill>
                <a:latin typeface="+mn-lt"/>
              </a:rPr>
              <a:t/>
            </a:r>
            <a:br>
              <a:rPr lang="nl-NL" sz="3600" dirty="0">
                <a:solidFill>
                  <a:schemeClr val="accent5">
                    <a:lumMod val="50000"/>
                  </a:schemeClr>
                </a:solidFill>
                <a:latin typeface="+mn-lt"/>
              </a:rPr>
            </a:br>
            <a:r>
              <a:rPr lang="nl-NL" sz="800" dirty="0" smtClean="0">
                <a:latin typeface="+mn-lt"/>
              </a:rPr>
              <a:t/>
            </a:r>
            <a:br>
              <a:rPr lang="nl-NL" sz="800" dirty="0" smtClean="0">
                <a:latin typeface="+mn-lt"/>
              </a:rPr>
            </a:br>
            <a:r>
              <a:rPr lang="nl-NL" sz="800" dirty="0">
                <a:latin typeface="+mn-lt"/>
              </a:rPr>
              <a:t/>
            </a:r>
            <a:br>
              <a:rPr lang="nl-NL" sz="800" dirty="0">
                <a:latin typeface="+mn-lt"/>
              </a:rPr>
            </a:br>
            <a:r>
              <a:rPr lang="nl-NL" sz="3600" b="1" dirty="0" smtClean="0">
                <a:solidFill>
                  <a:schemeClr val="accent5">
                    <a:lumMod val="50000"/>
                  </a:schemeClr>
                </a:solidFill>
                <a:latin typeface="+mn-lt"/>
              </a:rPr>
              <a:t>Prijst </a:t>
            </a:r>
            <a:r>
              <a:rPr lang="nl-NL" sz="3600" b="1" dirty="0">
                <a:solidFill>
                  <a:schemeClr val="accent5">
                    <a:lumMod val="50000"/>
                  </a:schemeClr>
                </a:solidFill>
                <a:latin typeface="+mn-lt"/>
              </a:rPr>
              <a:t>dan de </a:t>
            </a:r>
            <a:r>
              <a:rPr lang="nl-NL" sz="3600" b="1" dirty="0" smtClean="0">
                <a:solidFill>
                  <a:schemeClr val="accent5">
                    <a:lumMod val="50000"/>
                  </a:schemeClr>
                </a:solidFill>
                <a:latin typeface="+mn-lt"/>
              </a:rPr>
              <a:t>Heer, allen </a:t>
            </a:r>
            <a:r>
              <a:rPr lang="nl-NL" sz="3600" b="1" dirty="0">
                <a:solidFill>
                  <a:schemeClr val="accent5">
                    <a:lumMod val="50000"/>
                  </a:schemeClr>
                </a:solidFill>
                <a:latin typeface="+mn-lt"/>
              </a:rPr>
              <a:t>die Hem echt willen dienen.</a:t>
            </a:r>
            <a:r>
              <a:rPr lang="nl-NL" sz="3600" dirty="0">
                <a:solidFill>
                  <a:schemeClr val="accent5">
                    <a:lumMod val="50000"/>
                  </a:schemeClr>
                </a:solidFill>
                <a:latin typeface="+mn-lt"/>
              </a:rPr>
              <a:t/>
            </a:r>
            <a:br>
              <a:rPr lang="nl-NL" sz="3600" dirty="0">
                <a:solidFill>
                  <a:schemeClr val="accent5">
                    <a:lumMod val="50000"/>
                  </a:schemeClr>
                </a:solidFill>
                <a:latin typeface="+mn-lt"/>
              </a:rPr>
            </a:br>
            <a:r>
              <a:rPr lang="nl-NL" sz="3600" b="1" dirty="0">
                <a:solidFill>
                  <a:schemeClr val="accent5">
                    <a:lumMod val="50000"/>
                  </a:schemeClr>
                </a:solidFill>
                <a:latin typeface="+mn-lt"/>
              </a:rPr>
              <a:t>Looft de naam van onze God.</a:t>
            </a:r>
            <a:r>
              <a:rPr lang="nl-NL" sz="3600" dirty="0">
                <a:solidFill>
                  <a:schemeClr val="accent5">
                    <a:lumMod val="50000"/>
                  </a:schemeClr>
                </a:solidFill>
                <a:latin typeface="+mn-lt"/>
              </a:rPr>
              <a:t/>
            </a:r>
            <a:br>
              <a:rPr lang="nl-NL" sz="3600" dirty="0">
                <a:solidFill>
                  <a:schemeClr val="accent5">
                    <a:lumMod val="50000"/>
                  </a:schemeClr>
                </a:solidFill>
                <a:latin typeface="+mn-lt"/>
              </a:rPr>
            </a:br>
            <a:r>
              <a:rPr lang="nl-NL" sz="3600" b="1" dirty="0">
                <a:solidFill>
                  <a:schemeClr val="accent5">
                    <a:lumMod val="50000"/>
                  </a:schemeClr>
                </a:solidFill>
                <a:latin typeface="+mn-lt"/>
              </a:rPr>
              <a:t>(Halleluja) Prijst dan de </a:t>
            </a:r>
            <a:r>
              <a:rPr lang="nl-NL" sz="3600" b="1" dirty="0" smtClean="0">
                <a:solidFill>
                  <a:schemeClr val="accent5">
                    <a:lumMod val="50000"/>
                  </a:schemeClr>
                </a:solidFill>
                <a:latin typeface="+mn-lt"/>
              </a:rPr>
              <a:t>Heer, van </a:t>
            </a:r>
            <a:r>
              <a:rPr lang="nl-NL" sz="3600" b="1" dirty="0">
                <a:solidFill>
                  <a:schemeClr val="accent5">
                    <a:lumMod val="50000"/>
                  </a:schemeClr>
                </a:solidFill>
                <a:latin typeface="+mn-lt"/>
              </a:rPr>
              <a:t>nu af aan tot in </a:t>
            </a:r>
            <a:r>
              <a:rPr lang="nl-NL" sz="3600" b="1" dirty="0" smtClean="0">
                <a:solidFill>
                  <a:schemeClr val="accent5">
                    <a:lumMod val="50000"/>
                  </a:schemeClr>
                </a:solidFill>
                <a:latin typeface="+mn-lt"/>
              </a:rPr>
              <a:t>eeuwigheid</a:t>
            </a:r>
            <a:r>
              <a:rPr lang="nl-NL" sz="3600" b="1" dirty="0">
                <a:solidFill>
                  <a:schemeClr val="accent5">
                    <a:lumMod val="50000"/>
                  </a:schemeClr>
                </a:solidFill>
                <a:latin typeface="+mn-lt"/>
              </a:rPr>
              <a:t>.</a:t>
            </a:r>
            <a:r>
              <a:rPr lang="nl-NL" sz="3600" dirty="0">
                <a:solidFill>
                  <a:schemeClr val="accent5">
                    <a:lumMod val="50000"/>
                  </a:schemeClr>
                </a:solidFill>
                <a:latin typeface="+mn-lt"/>
              </a:rPr>
              <a:t/>
            </a:r>
            <a:br>
              <a:rPr lang="nl-NL" sz="3600" dirty="0">
                <a:solidFill>
                  <a:schemeClr val="accent5">
                    <a:lumMod val="50000"/>
                  </a:schemeClr>
                </a:solidFill>
                <a:latin typeface="+mn-lt"/>
              </a:rPr>
            </a:br>
            <a:endParaRPr lang="nl-NL" sz="3600" dirty="0">
              <a:solidFill>
                <a:schemeClr val="accent5">
                  <a:lumMod val="50000"/>
                </a:schemeClr>
              </a:solidFill>
              <a:latin typeface="+mn-lt"/>
            </a:endParaRPr>
          </a:p>
        </p:txBody>
      </p:sp>
      <p:sp>
        <p:nvSpPr>
          <p:cNvPr id="6" name="Tijdelijke aanduiding voor tekst 5"/>
          <p:cNvSpPr>
            <a:spLocks noGrp="1"/>
          </p:cNvSpPr>
          <p:nvPr>
            <p:ph type="body" idx="1"/>
          </p:nvPr>
        </p:nvSpPr>
        <p:spPr>
          <a:xfrm>
            <a:off x="5733535" y="-115330"/>
            <a:ext cx="6367849" cy="4160107"/>
          </a:xfrm>
        </p:spPr>
        <p:txBody>
          <a:bodyPr>
            <a:noAutofit/>
          </a:bodyPr>
          <a:lstStyle/>
          <a:p>
            <a:endParaRPr lang="nl-NL" b="1" dirty="0" smtClean="0">
              <a:solidFill>
                <a:schemeClr val="tx1">
                  <a:lumMod val="95000"/>
                  <a:lumOff val="5000"/>
                </a:schemeClr>
              </a:solidFill>
            </a:endParaRPr>
          </a:p>
          <a:p>
            <a:pPr algn="r"/>
            <a:r>
              <a:rPr lang="nl-NL" b="1" dirty="0" smtClean="0">
                <a:solidFill>
                  <a:schemeClr val="tx1">
                    <a:lumMod val="95000"/>
                    <a:lumOff val="5000"/>
                  </a:schemeClr>
                </a:solidFill>
              </a:rPr>
              <a:t>Maleachi 4:2:</a:t>
            </a:r>
          </a:p>
          <a:p>
            <a:pPr algn="r">
              <a:lnSpc>
                <a:spcPct val="100000"/>
              </a:lnSpc>
            </a:pPr>
            <a:r>
              <a:rPr lang="nl-NL" sz="2700" b="1" dirty="0" smtClean="0">
                <a:solidFill>
                  <a:schemeClr val="tx1">
                    <a:lumMod val="95000"/>
                    <a:lumOff val="5000"/>
                  </a:schemeClr>
                </a:solidFill>
              </a:rPr>
              <a:t>‘</a:t>
            </a:r>
            <a:r>
              <a:rPr lang="nl-NL" sz="2700" b="1" dirty="0">
                <a:solidFill>
                  <a:schemeClr val="tx1">
                    <a:lumMod val="95000"/>
                    <a:lumOff val="5000"/>
                  </a:schemeClr>
                </a:solidFill>
              </a:rPr>
              <a:t>Maar voor u die Mijn Naam vreest, </a:t>
            </a:r>
            <a:endParaRPr lang="nl-NL" sz="2700" b="1" dirty="0" smtClean="0">
              <a:solidFill>
                <a:schemeClr val="tx1">
                  <a:lumMod val="95000"/>
                  <a:lumOff val="5000"/>
                </a:schemeClr>
              </a:solidFill>
            </a:endParaRPr>
          </a:p>
          <a:p>
            <a:pPr algn="r">
              <a:lnSpc>
                <a:spcPct val="100000"/>
              </a:lnSpc>
            </a:pPr>
            <a:r>
              <a:rPr lang="nl-NL" sz="2700" b="1" dirty="0" smtClean="0">
                <a:solidFill>
                  <a:schemeClr val="tx1">
                    <a:lumMod val="95000"/>
                    <a:lumOff val="5000"/>
                  </a:schemeClr>
                </a:solidFill>
              </a:rPr>
              <a:t>zal </a:t>
            </a:r>
            <a:r>
              <a:rPr lang="nl-NL" sz="2700" b="1" dirty="0">
                <a:solidFill>
                  <a:schemeClr val="tx1">
                    <a:lumMod val="95000"/>
                    <a:lumOff val="5000"/>
                  </a:schemeClr>
                </a:solidFill>
              </a:rPr>
              <a:t>de Zon der gerechtigheid </a:t>
            </a:r>
            <a:r>
              <a:rPr lang="nl-NL" sz="2700" b="1" dirty="0" smtClean="0">
                <a:solidFill>
                  <a:schemeClr val="tx1">
                    <a:lumMod val="95000"/>
                    <a:lumOff val="5000"/>
                  </a:schemeClr>
                </a:solidFill>
              </a:rPr>
              <a:t>opgaan</a:t>
            </a:r>
          </a:p>
          <a:p>
            <a:pPr algn="r">
              <a:lnSpc>
                <a:spcPct val="100000"/>
              </a:lnSpc>
            </a:pPr>
            <a:r>
              <a:rPr lang="nl-NL" sz="2700" b="1" dirty="0" smtClean="0">
                <a:solidFill>
                  <a:schemeClr val="tx1">
                    <a:lumMod val="95000"/>
                    <a:lumOff val="5000"/>
                  </a:schemeClr>
                </a:solidFill>
              </a:rPr>
              <a:t> </a:t>
            </a:r>
            <a:r>
              <a:rPr lang="nl-NL" sz="2700" b="1" dirty="0">
                <a:solidFill>
                  <a:schemeClr val="tx1">
                    <a:lumMod val="95000"/>
                    <a:lumOff val="5000"/>
                  </a:schemeClr>
                </a:solidFill>
              </a:rPr>
              <a:t>en onder Zijn vleugels zal genezing </a:t>
            </a:r>
            <a:r>
              <a:rPr lang="nl-NL" sz="2700" b="1" dirty="0" smtClean="0">
                <a:solidFill>
                  <a:schemeClr val="tx1">
                    <a:lumMod val="95000"/>
                    <a:lumOff val="5000"/>
                  </a:schemeClr>
                </a:solidFill>
              </a:rPr>
              <a:t>zijn’</a:t>
            </a:r>
            <a:endParaRPr lang="nl-NL" sz="2700" b="1" dirty="0"/>
          </a:p>
          <a:p>
            <a:r>
              <a:rPr lang="nl-NL" b="1" dirty="0" smtClean="0">
                <a:solidFill>
                  <a:schemeClr val="accent4">
                    <a:lumMod val="50000"/>
                  </a:schemeClr>
                </a:solidFill>
              </a:rPr>
              <a:t>           </a:t>
            </a:r>
          </a:p>
          <a:p>
            <a:r>
              <a:rPr lang="nl-NL" b="1" dirty="0">
                <a:solidFill>
                  <a:schemeClr val="accent4">
                    <a:lumMod val="50000"/>
                  </a:schemeClr>
                </a:solidFill>
              </a:rPr>
              <a:t> </a:t>
            </a:r>
            <a:r>
              <a:rPr lang="nl-NL" b="1" dirty="0" smtClean="0">
                <a:solidFill>
                  <a:schemeClr val="accent4">
                    <a:lumMod val="50000"/>
                  </a:schemeClr>
                </a:solidFill>
              </a:rPr>
              <a:t>                                             </a:t>
            </a:r>
          </a:p>
          <a:p>
            <a:r>
              <a:rPr lang="nl-NL" b="1" dirty="0">
                <a:solidFill>
                  <a:schemeClr val="accent4">
                    <a:lumMod val="50000"/>
                  </a:schemeClr>
                </a:solidFill>
              </a:rPr>
              <a:t> </a:t>
            </a:r>
            <a:r>
              <a:rPr lang="nl-NL" b="1" dirty="0" smtClean="0">
                <a:solidFill>
                  <a:schemeClr val="accent4">
                    <a:lumMod val="50000"/>
                  </a:schemeClr>
                </a:solidFill>
              </a:rPr>
              <a:t>                                            Opwekking 72:</a:t>
            </a:r>
          </a:p>
          <a:p>
            <a:endParaRPr lang="nl-NL" b="1" dirty="0" smtClean="0">
              <a:solidFill>
                <a:schemeClr val="accent4">
                  <a:lumMod val="50000"/>
                </a:schemeClr>
              </a:solidFill>
            </a:endParaRPr>
          </a:p>
          <a:p>
            <a:r>
              <a:rPr lang="nl-NL" b="1" dirty="0" smtClean="0">
                <a:solidFill>
                  <a:schemeClr val="accent4">
                    <a:lumMod val="50000"/>
                  </a:schemeClr>
                </a:solidFill>
              </a:rPr>
              <a:t>            </a:t>
            </a:r>
            <a:endParaRPr lang="nl-NL" dirty="0"/>
          </a:p>
        </p:txBody>
      </p:sp>
      <p:pic>
        <p:nvPicPr>
          <p:cNvPr id="7" name="Picture 2" descr="Het volk dat in duisternis wandelt zal een groot licht z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81" y="0"/>
            <a:ext cx="6433753" cy="378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7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7455244" y="2"/>
            <a:ext cx="4736756" cy="5642917"/>
          </a:xfrm>
        </p:spPr>
        <p:txBody>
          <a:bodyPr>
            <a:normAutofit fontScale="90000"/>
          </a:bodyPr>
          <a:lstStyle/>
          <a:p>
            <a:r>
              <a:rPr lang="nl-NL" sz="5300" b="1" dirty="0" smtClean="0">
                <a:latin typeface="+mn-lt"/>
              </a:rPr>
              <a:t/>
            </a:r>
            <a:br>
              <a:rPr lang="nl-NL" sz="5300" b="1" dirty="0" smtClean="0">
                <a:latin typeface="+mn-lt"/>
              </a:rPr>
            </a:br>
            <a:r>
              <a:rPr lang="nl-NL" sz="5300" b="1" dirty="0">
                <a:latin typeface="+mn-lt"/>
              </a:rPr>
              <a:t/>
            </a:r>
            <a:br>
              <a:rPr lang="nl-NL" sz="5300" b="1" dirty="0">
                <a:latin typeface="+mn-lt"/>
              </a:rPr>
            </a:br>
            <a:r>
              <a:rPr lang="nl-NL" sz="4900" b="1" dirty="0" smtClean="0">
                <a:solidFill>
                  <a:srgbClr val="002060"/>
                </a:solidFill>
                <a:latin typeface="+mn-lt"/>
              </a:rPr>
              <a:t>Jezus</a:t>
            </a:r>
            <a:r>
              <a:rPr lang="nl-NL" sz="4900" b="1" dirty="0">
                <a:solidFill>
                  <a:srgbClr val="002060"/>
                </a:solidFill>
                <a:latin typeface="+mn-lt"/>
              </a:rPr>
              <a:t>, licht van de wereld, </a:t>
            </a:r>
            <a:r>
              <a:rPr lang="nl-NL" sz="4900" b="1" dirty="0" smtClean="0">
                <a:solidFill>
                  <a:srgbClr val="002060"/>
                </a:solidFill>
                <a:latin typeface="+mn-lt"/>
              </a:rPr>
              <a:t/>
            </a:r>
            <a:br>
              <a:rPr lang="nl-NL" sz="4900" b="1" dirty="0" smtClean="0">
                <a:solidFill>
                  <a:srgbClr val="002060"/>
                </a:solidFill>
                <a:latin typeface="+mn-lt"/>
              </a:rPr>
            </a:br>
            <a:r>
              <a:rPr lang="nl-NL" sz="4900" b="1" dirty="0" smtClean="0">
                <a:solidFill>
                  <a:srgbClr val="002060"/>
                </a:solidFill>
                <a:latin typeface="+mn-lt"/>
              </a:rPr>
              <a:t>vernieuw </a:t>
            </a:r>
            <a:r>
              <a:rPr lang="nl-NL" sz="4900" b="1" dirty="0">
                <a:solidFill>
                  <a:srgbClr val="002060"/>
                </a:solidFill>
                <a:latin typeface="+mn-lt"/>
              </a:rPr>
              <a:t>ons,</a:t>
            </a:r>
            <a:br>
              <a:rPr lang="nl-NL" sz="4900" b="1" dirty="0">
                <a:solidFill>
                  <a:srgbClr val="002060"/>
                </a:solidFill>
                <a:latin typeface="+mn-lt"/>
              </a:rPr>
            </a:br>
            <a:r>
              <a:rPr lang="nl-NL" sz="4900" b="1" dirty="0">
                <a:solidFill>
                  <a:srgbClr val="002060"/>
                </a:solidFill>
                <a:latin typeface="+mn-lt"/>
              </a:rPr>
              <a:t>levend </a:t>
            </a:r>
            <a:r>
              <a:rPr lang="nl-NL" sz="4900" b="1" dirty="0" smtClean="0">
                <a:solidFill>
                  <a:srgbClr val="002060"/>
                </a:solidFill>
                <a:latin typeface="+mn-lt"/>
              </a:rPr>
              <a:t>Woord</a:t>
            </a:r>
            <a:r>
              <a:rPr lang="nl-NL" sz="4900" b="1" dirty="0">
                <a:solidFill>
                  <a:srgbClr val="002060"/>
                </a:solidFill>
                <a:latin typeface="+mn-lt"/>
              </a:rPr>
              <a:t>, </a:t>
            </a:r>
            <a:r>
              <a:rPr lang="nl-NL" sz="4900" b="1" dirty="0" smtClean="0">
                <a:solidFill>
                  <a:srgbClr val="002060"/>
                </a:solidFill>
                <a:latin typeface="+mn-lt"/>
              </a:rPr>
              <a:t/>
            </a:r>
            <a:br>
              <a:rPr lang="nl-NL" sz="4900" b="1" dirty="0" smtClean="0">
                <a:solidFill>
                  <a:srgbClr val="002060"/>
                </a:solidFill>
                <a:latin typeface="+mn-lt"/>
              </a:rPr>
            </a:br>
            <a:r>
              <a:rPr lang="nl-NL" sz="4900" b="1" dirty="0" smtClean="0">
                <a:solidFill>
                  <a:srgbClr val="002060"/>
                </a:solidFill>
                <a:latin typeface="+mn-lt"/>
              </a:rPr>
              <a:t>ja, </a:t>
            </a:r>
            <a:r>
              <a:rPr lang="nl-NL" sz="4900" b="1" dirty="0">
                <a:solidFill>
                  <a:srgbClr val="002060"/>
                </a:solidFill>
                <a:latin typeface="+mn-lt"/>
              </a:rPr>
              <a:t>Uw waarheid bevrijd ons</a:t>
            </a:r>
            <a:r>
              <a:rPr lang="nl-NL" sz="4900" b="1" dirty="0" smtClean="0">
                <a:solidFill>
                  <a:srgbClr val="002060"/>
                </a:solidFill>
                <a:latin typeface="+mn-lt"/>
              </a:rPr>
              <a:t>.</a:t>
            </a:r>
            <a:r>
              <a:rPr lang="nl-NL" sz="4900" b="1" dirty="0">
                <a:solidFill>
                  <a:srgbClr val="002060"/>
                </a:solidFill>
                <a:latin typeface="+mn-lt"/>
              </a:rPr>
              <a:t/>
            </a:r>
            <a:br>
              <a:rPr lang="nl-NL" sz="4900" b="1" dirty="0">
                <a:solidFill>
                  <a:srgbClr val="002060"/>
                </a:solidFill>
                <a:latin typeface="+mn-lt"/>
              </a:rPr>
            </a:br>
            <a:r>
              <a:rPr lang="nl-NL" sz="4900" b="1" dirty="0">
                <a:solidFill>
                  <a:schemeClr val="accent4">
                    <a:lumMod val="50000"/>
                  </a:schemeClr>
                </a:solidFill>
                <a:latin typeface="+mn-lt"/>
              </a:rPr>
              <a:t>Schijn in mij, </a:t>
            </a:r>
            <a:r>
              <a:rPr lang="nl-NL" sz="4900" b="1" dirty="0" smtClean="0">
                <a:solidFill>
                  <a:schemeClr val="accent4">
                    <a:lumMod val="50000"/>
                  </a:schemeClr>
                </a:solidFill>
                <a:latin typeface="+mn-lt"/>
              </a:rPr>
              <a:t/>
            </a:r>
            <a:br>
              <a:rPr lang="nl-NL" sz="4900" b="1" dirty="0" smtClean="0">
                <a:solidFill>
                  <a:schemeClr val="accent4">
                    <a:lumMod val="50000"/>
                  </a:schemeClr>
                </a:solidFill>
                <a:latin typeface="+mn-lt"/>
              </a:rPr>
            </a:br>
            <a:r>
              <a:rPr lang="nl-NL" sz="4900" b="1" dirty="0" smtClean="0">
                <a:solidFill>
                  <a:schemeClr val="accent4">
                    <a:lumMod val="50000"/>
                  </a:schemeClr>
                </a:solidFill>
                <a:latin typeface="+mn-lt"/>
              </a:rPr>
              <a:t>schijn </a:t>
            </a:r>
            <a:r>
              <a:rPr lang="nl-NL" sz="4900" b="1" dirty="0">
                <a:solidFill>
                  <a:schemeClr val="accent4">
                    <a:lumMod val="50000"/>
                  </a:schemeClr>
                </a:solidFill>
                <a:latin typeface="+mn-lt"/>
              </a:rPr>
              <a:t>door </a:t>
            </a:r>
            <a:r>
              <a:rPr lang="nl-NL" sz="4900" b="1" dirty="0" smtClean="0">
                <a:solidFill>
                  <a:schemeClr val="accent4">
                    <a:lumMod val="50000"/>
                  </a:schemeClr>
                </a:solidFill>
                <a:latin typeface="+mn-lt"/>
              </a:rPr>
              <a:t>mij…</a:t>
            </a:r>
            <a:r>
              <a:rPr lang="nl-NL" sz="4900" dirty="0">
                <a:solidFill>
                  <a:schemeClr val="accent4">
                    <a:lumMod val="50000"/>
                  </a:schemeClr>
                </a:solidFill>
              </a:rPr>
              <a:t/>
            </a:r>
            <a:br>
              <a:rPr lang="nl-NL" sz="4900" dirty="0">
                <a:solidFill>
                  <a:schemeClr val="accent4">
                    <a:lumMod val="50000"/>
                  </a:schemeClr>
                </a:solidFill>
              </a:rPr>
            </a:br>
            <a:endParaRPr lang="nl-NL" sz="4900" dirty="0">
              <a:solidFill>
                <a:schemeClr val="accent4">
                  <a:lumMod val="50000"/>
                </a:schemeClr>
              </a:solidFill>
            </a:endParaRPr>
          </a:p>
        </p:txBody>
      </p:sp>
      <p:sp>
        <p:nvSpPr>
          <p:cNvPr id="3" name="Ondertitel 2"/>
          <p:cNvSpPr>
            <a:spLocks noGrp="1"/>
          </p:cNvSpPr>
          <p:nvPr>
            <p:ph type="subTitle" idx="1"/>
          </p:nvPr>
        </p:nvSpPr>
        <p:spPr>
          <a:xfrm>
            <a:off x="82378" y="5642919"/>
            <a:ext cx="12051957" cy="1215080"/>
          </a:xfrm>
        </p:spPr>
        <p:txBody>
          <a:bodyPr>
            <a:normAutofit lnSpcReduction="10000"/>
          </a:bodyPr>
          <a:lstStyle/>
          <a:p>
            <a:pPr algn="l"/>
            <a:r>
              <a:rPr lang="nl-NL" sz="4400" b="1" dirty="0"/>
              <a:t>Heer, Uw licht en Uw liefde schijnen;</a:t>
            </a:r>
            <a:r>
              <a:rPr lang="nl-NL" sz="4400" dirty="0"/>
              <a:t/>
            </a:r>
            <a:br>
              <a:rPr lang="nl-NL" sz="4400" dirty="0"/>
            </a:br>
            <a:r>
              <a:rPr lang="nl-NL" sz="4400" b="1" dirty="0"/>
              <a:t>waar U bent zal de nacht verdwijnen.</a:t>
            </a:r>
            <a:endParaRPr lang="nl-NL" sz="4400" dirty="0"/>
          </a:p>
          <a:p>
            <a:endParaRPr lang="nl-NL"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455244" cy="5563336"/>
          </a:xfrm>
          <a:prstGeom prst="rect">
            <a:avLst/>
          </a:prstGeom>
        </p:spPr>
      </p:pic>
    </p:spTree>
    <p:extLst>
      <p:ext uri="{BB962C8B-B14F-4D97-AF65-F5344CB8AC3E}">
        <p14:creationId xmlns:p14="http://schemas.microsoft.com/office/powerpoint/2010/main" val="41491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 y="5939480"/>
            <a:ext cx="12192001" cy="918519"/>
          </a:xfrm>
        </p:spPr>
        <p:txBody>
          <a:bodyPr>
            <a:normAutofit/>
          </a:bodyPr>
          <a:lstStyle/>
          <a:p>
            <a:pPr algn="ctr"/>
            <a:r>
              <a:rPr lang="nl-NL" sz="4600" b="1" dirty="0" smtClean="0">
                <a:latin typeface="+mn-lt"/>
              </a:rPr>
              <a:t>Het licht en de liefde van God schijnen</a:t>
            </a:r>
            <a:endParaRPr lang="nl-NL" sz="4600" b="1" dirty="0">
              <a:latin typeface="+mn-lt"/>
            </a:endParaRPr>
          </a:p>
        </p:txBody>
      </p:sp>
      <p:pic>
        <p:nvPicPr>
          <p:cNvPr id="1026" name="Picture 2" descr="Het volk dat in duisternis wandelt zal een groot licht z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442" y="0"/>
            <a:ext cx="10083114" cy="593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62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79600" y="0"/>
            <a:ext cx="3412399" cy="5840625"/>
          </a:xfrm>
        </p:spPr>
        <p:txBody>
          <a:bodyPr/>
          <a:lstStyle/>
          <a:p>
            <a:pPr algn="ctr"/>
            <a:r>
              <a:rPr lang="nl-NL" b="1" dirty="0" smtClean="0">
                <a:latin typeface="+mn-lt"/>
              </a:rPr>
              <a:t>Ongelovigen kunnen vastzitten in een bolwerk van leugens.</a:t>
            </a:r>
            <a:br>
              <a:rPr lang="nl-NL" b="1" dirty="0" smtClean="0">
                <a:latin typeface="+mn-lt"/>
              </a:rPr>
            </a:br>
            <a:r>
              <a:rPr lang="nl-NL" b="1" dirty="0" smtClean="0">
                <a:solidFill>
                  <a:schemeClr val="accent5">
                    <a:lumMod val="50000"/>
                  </a:schemeClr>
                </a:solidFill>
                <a:latin typeface="+mn-lt"/>
              </a:rPr>
              <a:t>Het licht van de waarheid dringt dan niet door.</a:t>
            </a:r>
            <a:endParaRPr lang="nl-NL" b="1" dirty="0">
              <a:solidFill>
                <a:schemeClr val="accent5">
                  <a:lumMod val="50000"/>
                </a:schemeClr>
              </a:solidFill>
              <a:latin typeface="+mn-lt"/>
            </a:endParaRPr>
          </a:p>
        </p:txBody>
      </p:sp>
      <p:sp>
        <p:nvSpPr>
          <p:cNvPr id="3" name="Tijdelijke aanduiding voor inhoud 2"/>
          <p:cNvSpPr>
            <a:spLocks noGrp="1"/>
          </p:cNvSpPr>
          <p:nvPr>
            <p:ph idx="1"/>
          </p:nvPr>
        </p:nvSpPr>
        <p:spPr>
          <a:xfrm>
            <a:off x="0" y="5840627"/>
            <a:ext cx="12192000" cy="1017373"/>
          </a:xfrm>
        </p:spPr>
        <p:txBody>
          <a:bodyPr>
            <a:normAutofit/>
          </a:bodyPr>
          <a:lstStyle/>
          <a:p>
            <a:pPr marL="0" indent="0">
              <a:buNone/>
            </a:pPr>
            <a:r>
              <a:rPr lang="nl-NL" sz="3000" b="1" dirty="0" smtClean="0"/>
              <a:t>Wat had je te verbergen achter je opgebouwde muren? </a:t>
            </a:r>
            <a:r>
              <a:rPr lang="nl-NL" sz="3000" b="1" dirty="0" smtClean="0">
                <a:solidFill>
                  <a:schemeClr val="accent2">
                    <a:lumMod val="50000"/>
                  </a:schemeClr>
                </a:solidFill>
              </a:rPr>
              <a:t>Angst, boosheid, twijfel, teleurstellingen, zonden, verslavingen? </a:t>
            </a:r>
            <a:r>
              <a:rPr lang="nl-NL" sz="3000" b="1" dirty="0" smtClean="0"/>
              <a:t>Waarom dat vluchtgedrag?</a:t>
            </a:r>
            <a:endParaRPr lang="nl-NL" sz="3000" b="1" dirty="0"/>
          </a:p>
        </p:txBody>
      </p:sp>
      <p:pic>
        <p:nvPicPr>
          <p:cNvPr id="11266" name="Picture 2" descr="http://www.pastoralehulpverleningjongeren.nl/wp-content/uploads/2013/10/Ongelovigen-kunnen-zich-blijven-verdedigen-in-een-bolwerk-van-leug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8779601" cy="584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1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98940" y="2"/>
            <a:ext cx="4193059" cy="5185755"/>
          </a:xfrm>
        </p:spPr>
        <p:txBody>
          <a:bodyPr>
            <a:normAutofit/>
          </a:bodyPr>
          <a:lstStyle/>
          <a:p>
            <a:r>
              <a:rPr lang="nl-NL" sz="4400" b="1" dirty="0" smtClean="0">
                <a:solidFill>
                  <a:srgbClr val="002060"/>
                </a:solidFill>
                <a:latin typeface="+mn-lt"/>
              </a:rPr>
              <a:t>In welke uitzichtloze omstandigheden heb je verkeerd?</a:t>
            </a:r>
            <a:br>
              <a:rPr lang="nl-NL" sz="4400" b="1" dirty="0" smtClean="0">
                <a:solidFill>
                  <a:srgbClr val="002060"/>
                </a:solidFill>
                <a:latin typeface="+mn-lt"/>
              </a:rPr>
            </a:br>
            <a:r>
              <a:rPr lang="nl-NL" sz="4400" b="1" dirty="0" smtClean="0">
                <a:solidFill>
                  <a:srgbClr val="002060"/>
                </a:solidFill>
                <a:latin typeface="+mn-lt"/>
              </a:rPr>
              <a:t/>
            </a:r>
            <a:br>
              <a:rPr lang="nl-NL" sz="4400" b="1" dirty="0" smtClean="0">
                <a:solidFill>
                  <a:srgbClr val="002060"/>
                </a:solidFill>
                <a:latin typeface="+mn-lt"/>
              </a:rPr>
            </a:br>
            <a:r>
              <a:rPr lang="nl-NL" sz="4400" b="1" dirty="0" smtClean="0">
                <a:solidFill>
                  <a:schemeClr val="accent2">
                    <a:lumMod val="50000"/>
                  </a:schemeClr>
                </a:solidFill>
                <a:latin typeface="+mn-lt"/>
              </a:rPr>
              <a:t>Waarin zat je gevangen? </a:t>
            </a:r>
            <a:endParaRPr lang="nl-NL" sz="4400" b="1" dirty="0">
              <a:solidFill>
                <a:schemeClr val="accent2">
                  <a:lumMod val="50000"/>
                </a:schemeClr>
              </a:solidFill>
              <a:latin typeface="+mn-lt"/>
            </a:endParaRPr>
          </a:p>
        </p:txBody>
      </p:sp>
      <p:sp>
        <p:nvSpPr>
          <p:cNvPr id="3" name="Ondertitel 2"/>
          <p:cNvSpPr>
            <a:spLocks noGrp="1"/>
          </p:cNvSpPr>
          <p:nvPr>
            <p:ph type="subTitle" idx="1"/>
          </p:nvPr>
        </p:nvSpPr>
        <p:spPr>
          <a:xfrm>
            <a:off x="0" y="5185757"/>
            <a:ext cx="12192000" cy="1672242"/>
          </a:xfrm>
        </p:spPr>
        <p:txBody>
          <a:bodyPr>
            <a:normAutofit/>
          </a:bodyPr>
          <a:lstStyle/>
          <a:p>
            <a:pPr algn="l"/>
            <a:r>
              <a:rPr lang="nl-NL" sz="4400" b="1" dirty="0" smtClean="0"/>
              <a:t> Hoe heb je toen geprobeerd</a:t>
            </a:r>
          </a:p>
          <a:p>
            <a:pPr algn="l"/>
            <a:r>
              <a:rPr lang="nl-NL" sz="4400" b="1" dirty="0" smtClean="0"/>
              <a:t> om je duistere leven te verlichten?</a:t>
            </a:r>
            <a:endParaRPr lang="nl-NL" sz="4400" b="1" dirty="0"/>
          </a:p>
        </p:txBody>
      </p:sp>
      <p:pic>
        <p:nvPicPr>
          <p:cNvPr id="7170" name="Picture 2" descr="http://www.pastoralehulpverleningjongeren.nl/wp-content/uploads/2013/10/Zit-je-nog-steeds-in-de-gevangenis-van-ongelo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7998941" cy="518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11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7043350" y="-1"/>
            <a:ext cx="5148649" cy="3954163"/>
          </a:xfrm>
        </p:spPr>
        <p:txBody>
          <a:bodyPr>
            <a:noAutofit/>
          </a:bodyPr>
          <a:lstStyle/>
          <a:p>
            <a:pPr algn="l" fontAlgn="base"/>
            <a:r>
              <a:rPr lang="nl-NL" sz="4800" b="1" dirty="0">
                <a:latin typeface="+mn-lt"/>
              </a:rPr>
              <a:t>In het licht van </a:t>
            </a:r>
            <a:r>
              <a:rPr lang="nl-NL" sz="4800" b="1" dirty="0" smtClean="0">
                <a:latin typeface="+mn-lt"/>
              </a:rPr>
              <a:t>uw genade ziet </a:t>
            </a:r>
            <a:r>
              <a:rPr lang="nl-NL" sz="4800" b="1" dirty="0">
                <a:latin typeface="+mn-lt"/>
              </a:rPr>
              <a:t>U </a:t>
            </a:r>
            <a:r>
              <a:rPr lang="nl-NL" sz="4800" b="1" dirty="0" smtClean="0">
                <a:latin typeface="+mn-lt"/>
              </a:rPr>
              <a:t>ons</a:t>
            </a:r>
            <a:br>
              <a:rPr lang="nl-NL" sz="4800" b="1" dirty="0" smtClean="0">
                <a:latin typeface="+mn-lt"/>
              </a:rPr>
            </a:br>
            <a:r>
              <a:rPr lang="nl-NL" sz="4800" b="1" dirty="0" smtClean="0">
                <a:latin typeface="+mn-lt"/>
              </a:rPr>
              <a:t>hier </a:t>
            </a:r>
            <a:r>
              <a:rPr lang="nl-NL" sz="4800" b="1" dirty="0">
                <a:latin typeface="+mn-lt"/>
              </a:rPr>
              <a:t>voor U </a:t>
            </a:r>
            <a:r>
              <a:rPr lang="nl-NL" sz="4800" b="1" dirty="0" smtClean="0">
                <a:latin typeface="+mn-lt"/>
              </a:rPr>
              <a:t>staan</a:t>
            </a:r>
            <a:br>
              <a:rPr lang="nl-NL" sz="4800" b="1" dirty="0" smtClean="0">
                <a:latin typeface="+mn-lt"/>
              </a:rPr>
            </a:br>
            <a:r>
              <a:rPr lang="nl-NL" sz="4800" dirty="0">
                <a:latin typeface="+mn-lt"/>
              </a:rPr>
              <a:t/>
            </a:r>
            <a:br>
              <a:rPr lang="nl-NL" sz="4800" dirty="0">
                <a:latin typeface="+mn-lt"/>
              </a:rPr>
            </a:br>
            <a:r>
              <a:rPr lang="nl-NL" sz="2400" b="1" dirty="0" smtClean="0">
                <a:latin typeface="+mn-lt"/>
              </a:rPr>
              <a:t>Opwekking 716</a:t>
            </a:r>
            <a:endParaRPr lang="nl-NL" sz="2400" b="1" dirty="0">
              <a:latin typeface="+mn-lt"/>
            </a:endParaRPr>
          </a:p>
        </p:txBody>
      </p:sp>
      <p:sp>
        <p:nvSpPr>
          <p:cNvPr id="4" name="Ondertitel 3"/>
          <p:cNvSpPr>
            <a:spLocks noGrp="1"/>
          </p:cNvSpPr>
          <p:nvPr>
            <p:ph type="subTitle" idx="1"/>
          </p:nvPr>
        </p:nvSpPr>
        <p:spPr>
          <a:xfrm>
            <a:off x="131804" y="4399004"/>
            <a:ext cx="12060195" cy="2458995"/>
          </a:xfrm>
        </p:spPr>
        <p:txBody>
          <a:bodyPr>
            <a:normAutofit fontScale="62500" lnSpcReduction="20000"/>
          </a:bodyPr>
          <a:lstStyle/>
          <a:p>
            <a:pPr algn="l">
              <a:lnSpc>
                <a:spcPct val="120000"/>
              </a:lnSpc>
            </a:pPr>
            <a:r>
              <a:rPr lang="nl-NL" sz="7700" b="1" dirty="0" smtClean="0">
                <a:solidFill>
                  <a:srgbClr val="002060"/>
                </a:solidFill>
              </a:rPr>
              <a:t>Wanneer… vult </a:t>
            </a:r>
            <a:r>
              <a:rPr lang="nl-NL" sz="7700" b="1" dirty="0">
                <a:solidFill>
                  <a:srgbClr val="002060"/>
                </a:solidFill>
              </a:rPr>
              <a:t>uw licht de hele lucht</a:t>
            </a:r>
            <a:r>
              <a:rPr lang="nl-NL" sz="7700" b="1" dirty="0" smtClean="0">
                <a:solidFill>
                  <a:srgbClr val="002060"/>
                </a:solidFill>
              </a:rPr>
              <a:t>?</a:t>
            </a:r>
            <a:endParaRPr lang="nl-NL" sz="7700" dirty="0" smtClean="0">
              <a:solidFill>
                <a:srgbClr val="002060"/>
              </a:solidFill>
            </a:endParaRPr>
          </a:p>
          <a:p>
            <a:pPr algn="l">
              <a:lnSpc>
                <a:spcPct val="120000"/>
              </a:lnSpc>
            </a:pPr>
            <a:r>
              <a:rPr lang="nl-NL" sz="7700" b="1" dirty="0" smtClean="0">
                <a:solidFill>
                  <a:srgbClr val="002060"/>
                </a:solidFill>
              </a:rPr>
              <a:t>Wanneer…waait </a:t>
            </a:r>
            <a:r>
              <a:rPr lang="nl-NL" sz="7700" b="1" dirty="0">
                <a:solidFill>
                  <a:srgbClr val="002060"/>
                </a:solidFill>
              </a:rPr>
              <a:t>uw liefde door ons heen</a:t>
            </a:r>
            <a:r>
              <a:rPr lang="nl-NL" sz="7700" b="1" dirty="0" smtClean="0">
                <a:solidFill>
                  <a:srgbClr val="002060"/>
                </a:solidFill>
              </a:rPr>
              <a:t>?</a:t>
            </a:r>
            <a:endParaRPr lang="nl-NL" sz="7700" dirty="0" smtClean="0">
              <a:solidFill>
                <a:srgbClr val="002060"/>
              </a:solidFill>
            </a:endParaRPr>
          </a:p>
          <a:p>
            <a:pPr algn="l">
              <a:lnSpc>
                <a:spcPct val="120000"/>
              </a:lnSpc>
            </a:pPr>
            <a:r>
              <a:rPr lang="nl-NL" sz="3200" b="1" dirty="0" smtClean="0"/>
              <a:t>                                                                                  </a:t>
            </a:r>
            <a:endParaRPr lang="nl-NL" sz="4400" dirty="0"/>
          </a:p>
        </p:txBody>
      </p:sp>
      <p:pic>
        <p:nvPicPr>
          <p:cNvPr id="13314" name="Picture 2" descr="https://i.ytimg.com/vi/zj-PYkUZj74/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9" y="189469"/>
            <a:ext cx="6927110" cy="389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39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3999" y="0"/>
            <a:ext cx="3048001" cy="6858000"/>
          </a:xfrm>
        </p:spPr>
        <p:txBody>
          <a:bodyPr/>
          <a:lstStyle/>
          <a:p>
            <a:pPr algn="ctr"/>
            <a:r>
              <a:rPr lang="nl-NL" b="1" dirty="0" smtClean="0">
                <a:solidFill>
                  <a:schemeClr val="accent5">
                    <a:lumMod val="50000"/>
                  </a:schemeClr>
                </a:solidFill>
                <a:latin typeface="+mn-lt"/>
              </a:rPr>
              <a:t>Zoek naar God </a:t>
            </a:r>
            <a:br>
              <a:rPr lang="nl-NL" b="1" dirty="0" smtClean="0">
                <a:solidFill>
                  <a:schemeClr val="accent5">
                    <a:lumMod val="50000"/>
                  </a:schemeClr>
                </a:solidFill>
                <a:latin typeface="+mn-lt"/>
              </a:rPr>
            </a:br>
            <a:r>
              <a:rPr lang="nl-NL" sz="800" b="1" dirty="0" smtClean="0">
                <a:solidFill>
                  <a:schemeClr val="accent5">
                    <a:lumMod val="50000"/>
                  </a:schemeClr>
                </a:solidFill>
                <a:latin typeface="+mn-lt"/>
              </a:rPr>
              <a:t/>
            </a:r>
            <a:br>
              <a:rPr lang="nl-NL" sz="800" b="1" dirty="0" smtClean="0">
                <a:solidFill>
                  <a:schemeClr val="accent5">
                    <a:lumMod val="50000"/>
                  </a:schemeClr>
                </a:solidFill>
                <a:latin typeface="+mn-lt"/>
              </a:rPr>
            </a:br>
            <a:r>
              <a:rPr lang="nl-NL" sz="800" b="1" dirty="0" smtClean="0">
                <a:solidFill>
                  <a:schemeClr val="accent5">
                    <a:lumMod val="50000"/>
                  </a:schemeClr>
                </a:solidFill>
                <a:latin typeface="+mn-lt"/>
              </a:rPr>
              <a:t/>
            </a:r>
            <a:br>
              <a:rPr lang="nl-NL" sz="800" b="1" dirty="0" smtClean="0">
                <a:solidFill>
                  <a:schemeClr val="accent5">
                    <a:lumMod val="50000"/>
                  </a:schemeClr>
                </a:solidFill>
                <a:latin typeface="+mn-lt"/>
              </a:rPr>
            </a:br>
            <a:r>
              <a:rPr lang="nl-NL" b="1" dirty="0" smtClean="0">
                <a:solidFill>
                  <a:schemeClr val="accent2">
                    <a:lumMod val="50000"/>
                  </a:schemeClr>
                </a:solidFill>
                <a:latin typeface="+mn-lt"/>
              </a:rPr>
              <a:t>Hij is niet ver van ons</a:t>
            </a:r>
            <a:br>
              <a:rPr lang="nl-NL" b="1" dirty="0" smtClean="0">
                <a:solidFill>
                  <a:schemeClr val="accent2">
                    <a:lumMod val="50000"/>
                  </a:schemeClr>
                </a:solidFill>
                <a:latin typeface="+mn-lt"/>
              </a:rPr>
            </a:br>
            <a:r>
              <a:rPr lang="nl-NL" b="1" dirty="0" smtClean="0">
                <a:solidFill>
                  <a:schemeClr val="accent2">
                    <a:lumMod val="50000"/>
                  </a:schemeClr>
                </a:solidFill>
                <a:latin typeface="+mn-lt"/>
              </a:rPr>
              <a:t/>
            </a:r>
            <a:br>
              <a:rPr lang="nl-NL" b="1" dirty="0" smtClean="0">
                <a:solidFill>
                  <a:schemeClr val="accent2">
                    <a:lumMod val="50000"/>
                  </a:schemeClr>
                </a:solidFill>
                <a:latin typeface="+mn-lt"/>
              </a:rPr>
            </a:br>
            <a:r>
              <a:rPr lang="nl-NL" b="1" dirty="0" smtClean="0">
                <a:latin typeface="+mn-lt"/>
              </a:rPr>
              <a:t>Je kunt Hem al tastend en zoekend vinden</a:t>
            </a:r>
            <a:br>
              <a:rPr lang="nl-NL" b="1" dirty="0" smtClean="0">
                <a:latin typeface="+mn-lt"/>
              </a:rPr>
            </a:br>
            <a:r>
              <a:rPr lang="nl-NL" sz="800" b="1" dirty="0" smtClean="0">
                <a:latin typeface="+mn-lt"/>
              </a:rPr>
              <a:t/>
            </a:r>
            <a:br>
              <a:rPr lang="nl-NL" sz="800" b="1" dirty="0" smtClean="0">
                <a:latin typeface="+mn-lt"/>
              </a:rPr>
            </a:br>
            <a:r>
              <a:rPr lang="nl-NL" b="1" dirty="0" smtClean="0">
                <a:latin typeface="+mn-lt"/>
              </a:rPr>
              <a:t>(</a:t>
            </a:r>
            <a:r>
              <a:rPr lang="nl-NL" sz="3600" b="1" dirty="0" smtClean="0">
                <a:latin typeface="+mn-lt"/>
              </a:rPr>
              <a:t>Hand.17:27)</a:t>
            </a:r>
            <a:endParaRPr lang="nl-NL" sz="3600" b="1" dirty="0">
              <a:latin typeface="+mn-lt"/>
            </a:endParaRPr>
          </a:p>
        </p:txBody>
      </p:sp>
      <p:pic>
        <p:nvPicPr>
          <p:cNvPr id="3074" name="Picture 2" descr="http://www.pastoralehulpverleningjongeren.nl/wp-content/uploads/2013/10/Het-Evangelie-komt-tot-ons-als-een-licht-dat-in-de-duisternis-binnendrin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0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3998" y="0"/>
            <a:ext cx="3048003" cy="6858000"/>
          </a:xfrm>
        </p:spPr>
        <p:txBody>
          <a:bodyPr>
            <a:normAutofit/>
          </a:bodyPr>
          <a:lstStyle/>
          <a:p>
            <a:pPr algn="ctr"/>
            <a:r>
              <a:rPr lang="nl-NL" sz="4800" b="1" dirty="0" smtClean="0">
                <a:latin typeface="+mn-lt"/>
              </a:rPr>
              <a:t>Kom uit</a:t>
            </a:r>
            <a:br>
              <a:rPr lang="nl-NL" sz="4800" b="1" dirty="0" smtClean="0">
                <a:latin typeface="+mn-lt"/>
              </a:rPr>
            </a:br>
            <a:r>
              <a:rPr lang="nl-NL" sz="4800" b="1" dirty="0" smtClean="0">
                <a:latin typeface="+mn-lt"/>
              </a:rPr>
              <a:t> de duistere tunnel </a:t>
            </a:r>
            <a:br>
              <a:rPr lang="nl-NL" sz="4800" b="1" dirty="0" smtClean="0">
                <a:latin typeface="+mn-lt"/>
              </a:rPr>
            </a:br>
            <a:r>
              <a:rPr lang="nl-NL" sz="4800" b="1" dirty="0" smtClean="0">
                <a:latin typeface="+mn-lt"/>
              </a:rPr>
              <a:t>van ongeloof </a:t>
            </a: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sz="800" b="1" dirty="0" smtClean="0">
                <a:latin typeface="+mn-lt"/>
              </a:rPr>
              <a:t/>
            </a:r>
            <a:br>
              <a:rPr lang="nl-NL" sz="800" b="1" dirty="0" smtClean="0">
                <a:latin typeface="+mn-lt"/>
              </a:rPr>
            </a:br>
            <a:r>
              <a:rPr lang="nl-NL" sz="4800" b="1" dirty="0" smtClean="0">
                <a:solidFill>
                  <a:schemeClr val="accent2">
                    <a:lumMod val="50000"/>
                  </a:schemeClr>
                </a:solidFill>
                <a:latin typeface="+mn-lt"/>
              </a:rPr>
              <a:t>tot het Licht van de wereld</a:t>
            </a:r>
            <a:endParaRPr lang="nl-NL" sz="4800" b="1" dirty="0">
              <a:solidFill>
                <a:schemeClr val="accent2">
                  <a:lumMod val="50000"/>
                </a:schemeClr>
              </a:solidFill>
              <a:latin typeface="+mn-lt"/>
            </a:endParaRPr>
          </a:p>
        </p:txBody>
      </p:sp>
      <p:sp>
        <p:nvSpPr>
          <p:cNvPr id="2" name="AutoShape 2" descr="http://www.pastoralehulpverleningjongeren.nl/wp-content/uploads/2013/10/Ga-uit-de-tunnel-van-ongeloof-naar-het-Licht-van-de-werel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http://www.pastoralehulpverleningjongeren.nl/wp-content/uploads/2013/10/Ga-uit-de-tunnel-van-ongeloof-naar-het-Licht-van-de-wer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8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71263" y="1"/>
            <a:ext cx="4920737" cy="2759675"/>
          </a:xfrm>
        </p:spPr>
        <p:txBody>
          <a:bodyPr>
            <a:noAutofit/>
          </a:bodyPr>
          <a:lstStyle/>
          <a:p>
            <a:r>
              <a:rPr lang="nl-NL" sz="4400" b="1" dirty="0" smtClean="0">
                <a:solidFill>
                  <a:schemeClr val="accent4">
                    <a:lumMod val="50000"/>
                  </a:schemeClr>
                </a:solidFill>
                <a:latin typeface="+mn-lt"/>
              </a:rPr>
              <a:t>In een donkere grot </a:t>
            </a:r>
            <a:br>
              <a:rPr lang="nl-NL" sz="4400" b="1" dirty="0" smtClean="0">
                <a:solidFill>
                  <a:schemeClr val="accent4">
                    <a:lumMod val="50000"/>
                  </a:schemeClr>
                </a:solidFill>
                <a:latin typeface="+mn-lt"/>
              </a:rPr>
            </a:br>
            <a:r>
              <a:rPr lang="nl-NL" sz="4400" b="1" dirty="0" smtClean="0">
                <a:solidFill>
                  <a:schemeClr val="accent4">
                    <a:lumMod val="50000"/>
                  </a:schemeClr>
                </a:solidFill>
                <a:latin typeface="+mn-lt"/>
              </a:rPr>
              <a:t>moet je een gids met licht blijven volgen </a:t>
            </a:r>
            <a:endParaRPr lang="nl-NL" sz="4400" b="1" dirty="0">
              <a:solidFill>
                <a:schemeClr val="accent4">
                  <a:lumMod val="50000"/>
                </a:schemeClr>
              </a:solidFill>
              <a:latin typeface="+mn-lt"/>
            </a:endParaRPr>
          </a:p>
        </p:txBody>
      </p:sp>
      <p:sp>
        <p:nvSpPr>
          <p:cNvPr id="3" name="Ondertitel 2"/>
          <p:cNvSpPr>
            <a:spLocks noGrp="1"/>
          </p:cNvSpPr>
          <p:nvPr>
            <p:ph type="subTitle" idx="1"/>
          </p:nvPr>
        </p:nvSpPr>
        <p:spPr>
          <a:xfrm>
            <a:off x="0" y="3542270"/>
            <a:ext cx="11944865" cy="3315729"/>
          </a:xfrm>
        </p:spPr>
        <p:txBody>
          <a:bodyPr>
            <a:normAutofit fontScale="92500" lnSpcReduction="10000"/>
          </a:bodyPr>
          <a:lstStyle/>
          <a:p>
            <a:pPr algn="r"/>
            <a:r>
              <a:rPr lang="nl-NL" sz="3600" b="1" dirty="0" smtClean="0">
                <a:solidFill>
                  <a:srgbClr val="002060"/>
                </a:solidFill>
              </a:rPr>
              <a:t>                                                                   </a:t>
            </a:r>
            <a:r>
              <a:rPr lang="nl-NL" sz="3200" b="1" dirty="0" smtClean="0">
                <a:solidFill>
                  <a:srgbClr val="002060"/>
                </a:solidFill>
              </a:rPr>
              <a:t>In 1995 zijn 2 jongens van</a:t>
            </a:r>
          </a:p>
          <a:p>
            <a:pPr algn="r"/>
            <a:r>
              <a:rPr lang="nl-NL" sz="3200" b="1" dirty="0" smtClean="0">
                <a:solidFill>
                  <a:srgbClr val="002060"/>
                </a:solidFill>
              </a:rPr>
              <a:t> 15 en 16 jaar omgekomen</a:t>
            </a:r>
          </a:p>
          <a:p>
            <a:pPr algn="r"/>
            <a:r>
              <a:rPr lang="nl-NL" sz="3200" b="1" dirty="0" smtClean="0">
                <a:solidFill>
                  <a:srgbClr val="002060"/>
                </a:solidFill>
              </a:rPr>
              <a:t> in een mergelgroeve</a:t>
            </a:r>
          </a:p>
          <a:p>
            <a:pPr algn="r"/>
            <a:r>
              <a:rPr lang="nl-NL" sz="3200" b="1" dirty="0" smtClean="0">
                <a:solidFill>
                  <a:srgbClr val="002060"/>
                </a:solidFill>
              </a:rPr>
              <a:t> in Limburg</a:t>
            </a:r>
          </a:p>
          <a:p>
            <a:pPr algn="r"/>
            <a:r>
              <a:rPr lang="nl-NL" sz="3200" b="1" dirty="0" smtClean="0"/>
              <a:t>Ze raakten de zaklamp kwijt en bleven wanhopig rondzoeken naar de uitgang. Na enkele dagen zijn ze omgekomen. Eén van hen vonden ze nog geen 100 meter van de uitgang.</a:t>
            </a:r>
            <a:endParaRPr lang="nl-NL" sz="3200" b="1" dirty="0"/>
          </a:p>
        </p:txBody>
      </p:sp>
      <p:pic>
        <p:nvPicPr>
          <p:cNvPr id="8" name="Picture 2" descr="g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71263" cy="545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39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236</Words>
  <Application>Microsoft Office PowerPoint</Application>
  <PresentationFormat>Breedbeeld</PresentationFormat>
  <Paragraphs>40</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Samen  in de Naam van Jezus,  heffen wij een loflied aan. </vt:lpstr>
      <vt:lpstr>  Jezus, licht van de wereld,  vernieuw ons, levend Woord,  ja, Uw waarheid bevrijd ons. Schijn in mij,  schijn door mij… </vt:lpstr>
      <vt:lpstr>Het licht en de liefde van God schijnen</vt:lpstr>
      <vt:lpstr>Ongelovigen kunnen vastzitten in een bolwerk van leugens. Het licht van de waarheid dringt dan niet door.</vt:lpstr>
      <vt:lpstr>In welke uitzichtloze omstandigheden heb je verkeerd?  Waarin zat je gevangen? </vt:lpstr>
      <vt:lpstr>In het licht van uw genade ziet U ons hier voor U staan  Opwekking 716</vt:lpstr>
      <vt:lpstr>Zoek naar God    Hij is niet ver van ons  Je kunt Hem al tastend en zoekend vinden  (Hand.17:27)</vt:lpstr>
      <vt:lpstr>Kom uit  de duistere tunnel  van ongeloof    tot het Licht van de wereld</vt:lpstr>
      <vt:lpstr>In een donkere grot  moet je een gids met licht blijven volgen </vt:lpstr>
      <vt:lpstr>Jezus zegt: ‘Ik ben het Licht der wereld;  wie Mij volgt zal beslist niet in de duisternis wandelen.’   (in Joh.8:12) </vt:lpstr>
      <vt:lpstr>  Heer,  wijs mij uw weg, en leid mij als een kind, dat heel  de levensweg  slechts in U richting vindt.  </vt:lpstr>
      <vt:lpstr>  Heer, leer mij uw weg, die zuiver is en goed. Uw woord is onderweg als een lamp voor mijn voet. </vt:lpstr>
      <vt:lpstr>  Jezus, Licht in de duisternis. Jezus, Vaders getuigenis. Jezus, Liefde die eeuwig is. Ik prijs U. </vt:lpstr>
      <vt:lpstr>Jezus maakt ons vrij!   Hij leert:  ‘Als dan de Zoon u vrijgemaakt heeft, zult u werkelijk vrij zijn.’   Johannes 8:36</vt:lpstr>
      <vt:lpstr>          Vanwaar de zon opgaat, tot waar zij daalt, ondergaat,  zij de naam van God geloofd.    Prijst dan de Heer, allen die Hem echt willen dienen. Looft de naam van onze God. (Halleluja) Prijst dan de Heer, van nu af aan tot in eeuwigheid.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26</cp:revision>
  <dcterms:created xsi:type="dcterms:W3CDTF">2016-05-24T08:22:02Z</dcterms:created>
  <dcterms:modified xsi:type="dcterms:W3CDTF">2016-05-24T11:45:04Z</dcterms:modified>
</cp:coreProperties>
</file>