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8" r:id="rId5"/>
    <p:sldId id="261" r:id="rId6"/>
    <p:sldId id="266" r:id="rId7"/>
    <p:sldId id="267" r:id="rId8"/>
    <p:sldId id="263" r:id="rId9"/>
    <p:sldId id="257" r:id="rId10"/>
    <p:sldId id="262" r:id="rId11"/>
    <p:sldId id="264" r:id="rId12"/>
    <p:sldId id="265" r:id="rId13"/>
    <p:sldId id="268" r:id="rId14"/>
    <p:sldId id="26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3109"/>
    <a:srgbClr val="462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EC25B40-512F-4515-A516-81797EE2A2D3}" type="datetimeFigureOut">
              <a:rPr lang="nl-NL" smtClean="0"/>
              <a:t>9-4-2016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35699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EC25B40-512F-4515-A516-81797EE2A2D3}" type="datetimeFigureOut">
              <a:rPr lang="nl-NL" smtClean="0"/>
              <a:t>9-4-2016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36931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EC25B40-512F-4515-A516-81797EE2A2D3}" type="datetimeFigureOut">
              <a:rPr lang="nl-NL" smtClean="0"/>
              <a:t>9-4-2016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384590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EC25B40-512F-4515-A516-81797EE2A2D3}" type="datetimeFigureOut">
              <a:rPr lang="nl-NL" smtClean="0"/>
              <a:t>9-4-2016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147878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EC25B40-512F-4515-A516-81797EE2A2D3}" type="datetimeFigureOut">
              <a:rPr lang="nl-NL" smtClean="0"/>
              <a:t>9-4-2016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62668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EC25B40-512F-4515-A516-81797EE2A2D3}" type="datetimeFigureOut">
              <a:rPr lang="nl-NL" smtClean="0"/>
              <a:t>9-4-2016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17141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EC25B40-512F-4515-A516-81797EE2A2D3}" type="datetimeFigureOut">
              <a:rPr lang="nl-NL" smtClean="0"/>
              <a:t>9-4-2016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941501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EC25B40-512F-4515-A516-81797EE2A2D3}" type="datetimeFigureOut">
              <a:rPr lang="nl-NL" smtClean="0"/>
              <a:t>9-4-2016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74556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EC25B40-512F-4515-A516-81797EE2A2D3}" type="datetimeFigureOut">
              <a:rPr lang="nl-NL" smtClean="0"/>
              <a:t>9-4-2016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191239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EC25B40-512F-4515-A516-81797EE2A2D3}" type="datetimeFigureOut">
              <a:rPr lang="nl-NL" smtClean="0"/>
              <a:t>9-4-2016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392686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EC25B40-512F-4515-A516-81797EE2A2D3}" type="datetimeFigureOut">
              <a:rPr lang="nl-NL" smtClean="0"/>
              <a:t>9-4-2016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847F28A-F8B5-4C02-ABCF-5A266B5459EB}" type="slidenum">
              <a:rPr lang="nl-NL" smtClean="0"/>
              <a:t>‹nr.›</a:t>
            </a:fld>
            <a:endParaRPr lang="nl-NL"/>
          </a:p>
        </p:txBody>
      </p:sp>
    </p:spTree>
    <p:extLst>
      <p:ext uri="{BB962C8B-B14F-4D97-AF65-F5344CB8AC3E}">
        <p14:creationId xmlns:p14="http://schemas.microsoft.com/office/powerpoint/2010/main" val="329766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25B40-512F-4515-A516-81797EE2A2D3}" type="datetimeFigureOut">
              <a:rPr lang="nl-NL" smtClean="0"/>
              <a:t>9-4-2016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7F28A-F8B5-4C02-ABCF-5A266B5459EB}" type="slidenum">
              <a:rPr lang="nl-NL" smtClean="0"/>
              <a:t>‹nr.›</a:t>
            </a:fld>
            <a:endParaRPr lang="nl-NL"/>
          </a:p>
        </p:txBody>
      </p:sp>
    </p:spTree>
    <p:extLst>
      <p:ext uri="{BB962C8B-B14F-4D97-AF65-F5344CB8AC3E}">
        <p14:creationId xmlns:p14="http://schemas.microsoft.com/office/powerpoint/2010/main" val="194702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686925" y="0"/>
            <a:ext cx="2505075" cy="6858000"/>
          </a:xfrm>
        </p:spPr>
        <p:txBody>
          <a:bodyPr>
            <a:normAutofit/>
          </a:bodyPr>
          <a:lstStyle/>
          <a:p>
            <a:pPr algn="ctr"/>
            <a:r>
              <a:rPr lang="nl-NL" sz="4600" b="1" dirty="0" smtClean="0">
                <a:latin typeface="+mn-lt"/>
              </a:rPr>
              <a:t>Wat </a:t>
            </a:r>
            <a:br>
              <a:rPr lang="nl-NL" sz="4600" b="1" dirty="0" smtClean="0">
                <a:latin typeface="+mn-lt"/>
              </a:rPr>
            </a:br>
            <a:r>
              <a:rPr lang="nl-NL" sz="4600" b="1" dirty="0" smtClean="0">
                <a:latin typeface="+mn-lt"/>
              </a:rPr>
              <a:t>heeft </a:t>
            </a:r>
            <a:br>
              <a:rPr lang="nl-NL" sz="4600" b="1" dirty="0" smtClean="0">
                <a:latin typeface="+mn-lt"/>
              </a:rPr>
            </a:br>
            <a:r>
              <a:rPr lang="nl-NL" sz="4600" b="1" dirty="0" smtClean="0">
                <a:latin typeface="+mn-lt"/>
              </a:rPr>
              <a:t>een eenzaam</a:t>
            </a:r>
            <a:br>
              <a:rPr lang="nl-NL" sz="4600" b="1" dirty="0" smtClean="0">
                <a:latin typeface="+mn-lt"/>
              </a:rPr>
            </a:br>
            <a:r>
              <a:rPr lang="nl-NL" sz="4600" b="1" dirty="0" smtClean="0">
                <a:latin typeface="+mn-lt"/>
              </a:rPr>
              <a:t>en </a:t>
            </a:r>
            <a:br>
              <a:rPr lang="nl-NL" sz="4600" b="1" dirty="0" smtClean="0">
                <a:latin typeface="+mn-lt"/>
              </a:rPr>
            </a:br>
            <a:r>
              <a:rPr lang="nl-NL" sz="4600" b="1" dirty="0" smtClean="0">
                <a:latin typeface="+mn-lt"/>
              </a:rPr>
              <a:t>bang schaap nodig?</a:t>
            </a:r>
            <a:endParaRPr lang="nl-NL" sz="4600" b="1" dirty="0">
              <a:latin typeface="+mn-lt"/>
            </a:endParaRPr>
          </a:p>
        </p:txBody>
      </p:sp>
      <p:pic>
        <p:nvPicPr>
          <p:cNvPr id="2050" name="Picture 2" descr="http://www.pastoralehulpverleningjongeren.nl/wp-content/uploads/2015/01/Hebben-ze-je-in-een-hoekje-weggez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928"/>
            <a:ext cx="9686925" cy="663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81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72575" y="1"/>
            <a:ext cx="2886075" cy="6858000"/>
          </a:xfrm>
        </p:spPr>
        <p:txBody>
          <a:bodyPr>
            <a:normAutofit/>
          </a:bodyPr>
          <a:lstStyle/>
          <a:p>
            <a:pPr algn="ctr"/>
            <a:r>
              <a:rPr lang="nl-NL" sz="5400" b="1" dirty="0" smtClean="0">
                <a:latin typeface="+mn-lt"/>
              </a:rPr>
              <a:t>Laat het los en leef in vrijheid!</a:t>
            </a:r>
            <a:br>
              <a:rPr lang="nl-NL" sz="5400" b="1" dirty="0" smtClean="0">
                <a:latin typeface="+mn-lt"/>
              </a:rPr>
            </a:br>
            <a:r>
              <a:rPr lang="nl-NL" sz="5400" b="1" dirty="0" smtClean="0">
                <a:solidFill>
                  <a:srgbClr val="6D3109"/>
                </a:solidFill>
                <a:latin typeface="+mn-lt"/>
              </a:rPr>
              <a:t>door genade geloof</a:t>
            </a:r>
            <a:br>
              <a:rPr lang="nl-NL" sz="5400" b="1" dirty="0" smtClean="0">
                <a:solidFill>
                  <a:srgbClr val="6D3109"/>
                </a:solidFill>
                <a:latin typeface="+mn-lt"/>
              </a:rPr>
            </a:br>
            <a:r>
              <a:rPr lang="nl-NL" sz="5400" b="1" dirty="0" smtClean="0">
                <a:solidFill>
                  <a:srgbClr val="6D3109"/>
                </a:solidFill>
                <a:latin typeface="+mn-lt"/>
              </a:rPr>
              <a:t>en bekering</a:t>
            </a:r>
            <a:endParaRPr lang="nl-NL" sz="5400" b="1" dirty="0">
              <a:solidFill>
                <a:srgbClr val="6D3109"/>
              </a:solidFill>
              <a:latin typeface="+mn-lt"/>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72575" cy="6877649"/>
          </a:xfrm>
          <a:prstGeom prst="rect">
            <a:avLst/>
          </a:prstGeom>
        </p:spPr>
      </p:pic>
    </p:spTree>
    <p:extLst>
      <p:ext uri="{BB962C8B-B14F-4D97-AF65-F5344CB8AC3E}">
        <p14:creationId xmlns:p14="http://schemas.microsoft.com/office/powerpoint/2010/main" val="228229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4051" y="1"/>
            <a:ext cx="5177950" cy="6858000"/>
          </a:xfrm>
        </p:spPr>
        <p:txBody>
          <a:bodyPr>
            <a:normAutofit/>
          </a:bodyPr>
          <a:lstStyle/>
          <a:p>
            <a:pPr algn="ctr"/>
            <a:r>
              <a:rPr lang="nl-NL" sz="4800" b="1" dirty="0" smtClean="0">
                <a:solidFill>
                  <a:srgbClr val="002060"/>
                </a:solidFill>
                <a:latin typeface="+mn-lt"/>
              </a:rPr>
              <a:t>Laat je</a:t>
            </a:r>
            <a:br>
              <a:rPr lang="nl-NL" sz="4800" b="1" dirty="0" smtClean="0">
                <a:solidFill>
                  <a:srgbClr val="002060"/>
                </a:solidFill>
                <a:latin typeface="+mn-lt"/>
              </a:rPr>
            </a:br>
            <a:r>
              <a:rPr lang="nl-NL" sz="4800" b="1" dirty="0" smtClean="0">
                <a:solidFill>
                  <a:srgbClr val="002060"/>
                </a:solidFill>
                <a:latin typeface="+mn-lt"/>
              </a:rPr>
              <a:t>op tijd helpen </a:t>
            </a:r>
            <a:r>
              <a:rPr lang="nl-NL" sz="4800" b="1" dirty="0" smtClean="0">
                <a:latin typeface="+mn-lt"/>
              </a:rPr>
              <a:t/>
            </a:r>
            <a:br>
              <a:rPr lang="nl-NL" sz="4800" b="1" dirty="0" smtClean="0">
                <a:latin typeface="+mn-lt"/>
              </a:rPr>
            </a:br>
            <a:r>
              <a:rPr lang="nl-NL" sz="4800" b="1" dirty="0" smtClean="0">
                <a:latin typeface="+mn-lt"/>
              </a:rPr>
              <a:t>door </a:t>
            </a:r>
            <a:br>
              <a:rPr lang="nl-NL" sz="4800" b="1" dirty="0" smtClean="0">
                <a:latin typeface="+mn-lt"/>
              </a:rPr>
            </a:br>
            <a:r>
              <a:rPr lang="nl-NL" sz="4800" b="1" dirty="0" smtClean="0">
                <a:latin typeface="+mn-lt"/>
              </a:rPr>
              <a:t>hulpverleners</a:t>
            </a:r>
            <a:br>
              <a:rPr lang="nl-NL" sz="4800" b="1" dirty="0" smtClean="0">
                <a:latin typeface="+mn-lt"/>
              </a:rPr>
            </a:br>
            <a:r>
              <a:rPr lang="nl-NL" sz="4800" b="1" dirty="0" smtClean="0">
                <a:latin typeface="+mn-lt"/>
              </a:rPr>
              <a:t> die werken met geloof, hoop en liefde</a:t>
            </a:r>
            <a:br>
              <a:rPr lang="nl-NL" sz="4800" b="1" dirty="0" smtClean="0">
                <a:latin typeface="+mn-lt"/>
              </a:rPr>
            </a:br>
            <a:r>
              <a:rPr lang="nl-NL" sz="4800" b="1" dirty="0" smtClean="0">
                <a:latin typeface="+mn-lt"/>
              </a:rPr>
              <a:t/>
            </a:r>
            <a:br>
              <a:rPr lang="nl-NL" sz="4800" b="1" dirty="0" smtClean="0">
                <a:latin typeface="+mn-lt"/>
              </a:rPr>
            </a:br>
            <a:r>
              <a:rPr lang="nl-NL" sz="4800" b="1" dirty="0" smtClean="0">
                <a:solidFill>
                  <a:schemeClr val="accent2">
                    <a:lumMod val="50000"/>
                  </a:schemeClr>
                </a:solidFill>
                <a:latin typeface="+mn-lt"/>
              </a:rPr>
              <a:t>Heb je het nodig?</a:t>
            </a:r>
            <a:endParaRPr lang="nl-NL" sz="4800" b="1" dirty="0">
              <a:solidFill>
                <a:schemeClr val="accent2">
                  <a:lumMod val="50000"/>
                </a:schemeClr>
              </a:solidFill>
              <a:latin typeface="+mn-lt"/>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014050" cy="6858000"/>
          </a:xfrm>
          <a:prstGeom prst="rect">
            <a:avLst/>
          </a:prstGeom>
        </p:spPr>
      </p:pic>
    </p:spTree>
    <p:extLst>
      <p:ext uri="{BB962C8B-B14F-4D97-AF65-F5344CB8AC3E}">
        <p14:creationId xmlns:p14="http://schemas.microsoft.com/office/powerpoint/2010/main" val="393133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29725" y="-123825"/>
            <a:ext cx="2962275" cy="6981826"/>
          </a:xfrm>
        </p:spPr>
        <p:txBody>
          <a:bodyPr/>
          <a:lstStyle/>
          <a:p>
            <a:pPr algn="ctr"/>
            <a:r>
              <a:rPr lang="nl-NL" b="1" dirty="0" smtClean="0">
                <a:solidFill>
                  <a:schemeClr val="accent5">
                    <a:lumMod val="50000"/>
                  </a:schemeClr>
                </a:solidFill>
                <a:latin typeface="+mn-lt"/>
              </a:rPr>
              <a:t>Jezus zegt: Ik ben het Brood des  levens; </a:t>
            </a:r>
            <a:r>
              <a:rPr lang="nl-NL" b="1" dirty="0" smtClean="0">
                <a:latin typeface="+mn-lt"/>
              </a:rPr>
              <a:t/>
            </a:r>
            <a:br>
              <a:rPr lang="nl-NL" b="1" dirty="0" smtClean="0">
                <a:latin typeface="+mn-lt"/>
              </a:rPr>
            </a:br>
            <a:r>
              <a:rPr lang="nl-NL" b="1" dirty="0" smtClean="0">
                <a:latin typeface="+mn-lt"/>
              </a:rPr>
              <a:t>wie tot </a:t>
            </a:r>
            <a:br>
              <a:rPr lang="nl-NL" b="1" dirty="0" smtClean="0">
                <a:latin typeface="+mn-lt"/>
              </a:rPr>
            </a:br>
            <a:r>
              <a:rPr lang="nl-NL" b="1" dirty="0" smtClean="0">
                <a:latin typeface="+mn-lt"/>
              </a:rPr>
              <a:t>Mij komt, zal beslist geen honger hebben</a:t>
            </a:r>
            <a:br>
              <a:rPr lang="nl-NL" b="1" dirty="0" smtClean="0">
                <a:latin typeface="+mn-lt"/>
              </a:rPr>
            </a:br>
            <a:r>
              <a:rPr lang="nl-NL" sz="1400" b="1" dirty="0" smtClean="0">
                <a:latin typeface="+mn-lt"/>
              </a:rPr>
              <a:t/>
            </a:r>
            <a:br>
              <a:rPr lang="nl-NL" sz="1400" b="1" dirty="0" smtClean="0">
                <a:latin typeface="+mn-lt"/>
              </a:rPr>
            </a:br>
            <a:r>
              <a:rPr lang="nl-NL" sz="3200" b="1" dirty="0" smtClean="0">
                <a:latin typeface="+mn-lt"/>
              </a:rPr>
              <a:t>Joh. 6:35</a:t>
            </a:r>
            <a:endParaRPr lang="nl-NL" sz="3200" b="1" dirty="0">
              <a:latin typeface="+mn-lt"/>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15450" cy="6868076"/>
          </a:xfrm>
          <a:prstGeom prst="rect">
            <a:avLst/>
          </a:prstGeom>
        </p:spPr>
      </p:pic>
    </p:spTree>
    <p:extLst>
      <p:ext uri="{BB962C8B-B14F-4D97-AF65-F5344CB8AC3E}">
        <p14:creationId xmlns:p14="http://schemas.microsoft.com/office/powerpoint/2010/main" val="2575662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2625" y="1"/>
            <a:ext cx="6429375" cy="7343774"/>
          </a:xfrm>
        </p:spPr>
        <p:txBody>
          <a:bodyPr>
            <a:normAutofit fontScale="90000"/>
          </a:bodyPr>
          <a:lstStyle/>
          <a:p>
            <a:pPr algn="ctr"/>
            <a:r>
              <a:rPr lang="nl-NL" b="1" dirty="0" smtClean="0">
                <a:latin typeface="+mn-lt"/>
              </a:rPr>
              <a:t>Jezus is de goede Herder</a:t>
            </a:r>
            <a:r>
              <a:rPr lang="nl-NL" b="1" dirty="0" smtClean="0">
                <a:solidFill>
                  <a:srgbClr val="002060"/>
                </a:solidFill>
                <a:latin typeface="+mn-lt"/>
              </a:rPr>
              <a:t/>
            </a:r>
            <a:br>
              <a:rPr lang="nl-NL" b="1" dirty="0" smtClean="0">
                <a:solidFill>
                  <a:srgbClr val="002060"/>
                </a:solidFill>
                <a:latin typeface="+mn-lt"/>
              </a:rPr>
            </a:br>
            <a:r>
              <a:rPr lang="nl-NL" sz="1400" b="1" dirty="0" smtClean="0">
                <a:solidFill>
                  <a:srgbClr val="002060"/>
                </a:solidFill>
                <a:latin typeface="+mn-lt"/>
              </a:rPr>
              <a:t/>
            </a:r>
            <a:br>
              <a:rPr lang="nl-NL" sz="1400" b="1" dirty="0" smtClean="0">
                <a:solidFill>
                  <a:srgbClr val="002060"/>
                </a:solidFill>
                <a:latin typeface="+mn-lt"/>
              </a:rPr>
            </a:br>
            <a:r>
              <a:rPr lang="nl-NL" b="1" dirty="0" smtClean="0">
                <a:solidFill>
                  <a:srgbClr val="002060"/>
                </a:solidFill>
                <a:latin typeface="+mn-lt"/>
              </a:rPr>
              <a:t>God zoekt en redt</a:t>
            </a:r>
            <a:br>
              <a:rPr lang="nl-NL" b="1" dirty="0" smtClean="0">
                <a:solidFill>
                  <a:srgbClr val="002060"/>
                </a:solidFill>
                <a:latin typeface="+mn-lt"/>
              </a:rPr>
            </a:br>
            <a:r>
              <a:rPr lang="nl-NL" b="1" dirty="0" smtClean="0">
                <a:solidFill>
                  <a:srgbClr val="002060"/>
                </a:solidFill>
                <a:latin typeface="+mn-lt"/>
              </a:rPr>
              <a:t> door Hem </a:t>
            </a:r>
            <a:br>
              <a:rPr lang="nl-NL" b="1" dirty="0" smtClean="0">
                <a:solidFill>
                  <a:srgbClr val="002060"/>
                </a:solidFill>
                <a:latin typeface="+mn-lt"/>
              </a:rPr>
            </a:br>
            <a:r>
              <a:rPr lang="nl-NL" b="1" dirty="0" smtClean="0">
                <a:solidFill>
                  <a:srgbClr val="002060"/>
                </a:solidFill>
                <a:latin typeface="+mn-lt"/>
              </a:rPr>
              <a:t>verloren schapen</a:t>
            </a:r>
            <a:br>
              <a:rPr lang="nl-NL" b="1" dirty="0" smtClean="0">
                <a:solidFill>
                  <a:srgbClr val="002060"/>
                </a:solidFill>
                <a:latin typeface="+mn-lt"/>
              </a:rPr>
            </a:br>
            <a:r>
              <a:rPr lang="nl-NL" sz="1400" b="1" dirty="0" smtClean="0">
                <a:latin typeface="+mn-lt"/>
              </a:rPr>
              <a:t/>
            </a:r>
            <a:br>
              <a:rPr lang="nl-NL" sz="1400" b="1" dirty="0" smtClean="0">
                <a:latin typeface="+mn-lt"/>
              </a:rPr>
            </a:br>
            <a:r>
              <a:rPr lang="nl-NL" b="1" dirty="0" smtClean="0">
                <a:latin typeface="+mn-lt"/>
              </a:rPr>
              <a:t>Jezus zegt in Joh.10:28: </a:t>
            </a:r>
            <a:br>
              <a:rPr lang="nl-NL" b="1" dirty="0" smtClean="0">
                <a:latin typeface="+mn-lt"/>
              </a:rPr>
            </a:br>
            <a:r>
              <a:rPr lang="nl-NL" b="1" dirty="0" smtClean="0">
                <a:solidFill>
                  <a:srgbClr val="002060"/>
                </a:solidFill>
                <a:latin typeface="+mn-lt"/>
              </a:rPr>
              <a:t>‘En Ik geef hun eeuwig leven; en zij zullen beslist niet verloren gaan in eeuwigheid en niemand zal ze uit mijn hand rukken.’</a:t>
            </a:r>
            <a:br>
              <a:rPr lang="nl-NL" b="1" dirty="0" smtClean="0">
                <a:solidFill>
                  <a:srgbClr val="002060"/>
                </a:solidFill>
                <a:latin typeface="+mn-lt"/>
              </a:rPr>
            </a:br>
            <a:r>
              <a:rPr lang="nl-NL" sz="1600" b="1" dirty="0" smtClean="0">
                <a:latin typeface="+mn-lt"/>
              </a:rPr>
              <a:t/>
            </a:r>
            <a:br>
              <a:rPr lang="nl-NL" sz="1600" b="1" dirty="0" smtClean="0">
                <a:latin typeface="+mn-lt"/>
              </a:rPr>
            </a:br>
            <a:r>
              <a:rPr lang="nl-NL" sz="3100" b="1" dirty="0" smtClean="0">
                <a:solidFill>
                  <a:schemeClr val="accent2">
                    <a:lumMod val="50000"/>
                  </a:schemeClr>
                </a:solidFill>
                <a:latin typeface="+mn-lt"/>
              </a:rPr>
              <a:t>Lees het </a:t>
            </a:r>
            <a:r>
              <a:rPr lang="nl-NL" sz="3100" b="1" dirty="0">
                <a:solidFill>
                  <a:schemeClr val="accent2">
                    <a:lumMod val="50000"/>
                  </a:schemeClr>
                </a:solidFill>
                <a:latin typeface="+mn-lt"/>
              </a:rPr>
              <a:t>in Lukas 15 en Johannes 10.</a:t>
            </a:r>
            <a:br>
              <a:rPr lang="nl-NL" sz="3100" b="1" dirty="0">
                <a:solidFill>
                  <a:schemeClr val="accent2">
                    <a:lumMod val="50000"/>
                  </a:schemeClr>
                </a:solidFill>
                <a:latin typeface="+mn-lt"/>
              </a:rPr>
            </a:br>
            <a:endParaRPr lang="nl-NL" sz="3100" b="1" dirty="0">
              <a:solidFill>
                <a:schemeClr val="accent2">
                  <a:lumMod val="50000"/>
                </a:schemeClr>
              </a:solidFill>
              <a:latin typeface="+mn-lt"/>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62625" cy="6819881"/>
          </a:xfrm>
          <a:prstGeom prst="rect">
            <a:avLst/>
          </a:prstGeom>
        </p:spPr>
      </p:pic>
    </p:spTree>
    <p:extLst>
      <p:ext uri="{BB962C8B-B14F-4D97-AF65-F5344CB8AC3E}">
        <p14:creationId xmlns:p14="http://schemas.microsoft.com/office/powerpoint/2010/main" val="3590583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99838" y="1"/>
            <a:ext cx="2692162" cy="6857999"/>
          </a:xfrm>
        </p:spPr>
        <p:txBody>
          <a:bodyPr>
            <a:normAutofit/>
          </a:bodyPr>
          <a:lstStyle/>
          <a:p>
            <a:pPr algn="ctr"/>
            <a:r>
              <a:rPr lang="nl-NL" sz="5400" b="1" dirty="0" smtClean="0">
                <a:solidFill>
                  <a:srgbClr val="002060"/>
                </a:solidFill>
                <a:latin typeface="+mn-lt"/>
              </a:rPr>
              <a:t>Dit geloof geeft ons moed en hoop </a:t>
            </a:r>
            <a:r>
              <a:rPr lang="nl-NL" sz="5400" b="1" dirty="0" smtClean="0">
                <a:latin typeface="+mn-lt"/>
              </a:rPr>
              <a:t/>
            </a:r>
            <a:br>
              <a:rPr lang="nl-NL" sz="5400" b="1" dirty="0" smtClean="0">
                <a:latin typeface="+mn-lt"/>
              </a:rPr>
            </a:br>
            <a:r>
              <a:rPr lang="nl-NL" sz="5400" b="1" dirty="0" smtClean="0">
                <a:latin typeface="+mn-lt"/>
              </a:rPr>
              <a:t>in donkere tijden</a:t>
            </a:r>
            <a:endParaRPr lang="nl-NL" sz="5400" b="1" dirty="0">
              <a:latin typeface="+mn-lt"/>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499838" cy="6857999"/>
          </a:xfrm>
          <a:prstGeom prst="rect">
            <a:avLst/>
          </a:prstGeom>
        </p:spPr>
      </p:pic>
    </p:spTree>
    <p:extLst>
      <p:ext uri="{BB962C8B-B14F-4D97-AF65-F5344CB8AC3E}">
        <p14:creationId xmlns:p14="http://schemas.microsoft.com/office/powerpoint/2010/main" val="4239463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72274" y="1"/>
            <a:ext cx="5419726" cy="6858000"/>
          </a:xfrm>
        </p:spPr>
        <p:txBody>
          <a:bodyPr>
            <a:normAutofit/>
          </a:bodyPr>
          <a:lstStyle/>
          <a:p>
            <a:pPr algn="ctr"/>
            <a:r>
              <a:rPr lang="nl-NL" sz="4300" b="1" dirty="0" smtClean="0">
                <a:solidFill>
                  <a:schemeClr val="accent2">
                    <a:lumMod val="50000"/>
                  </a:schemeClr>
                </a:solidFill>
                <a:latin typeface="+mn-lt"/>
              </a:rPr>
              <a:t>Zoek je ook naar</a:t>
            </a:r>
            <a:br>
              <a:rPr lang="nl-NL" sz="4300" b="1" dirty="0" smtClean="0">
                <a:solidFill>
                  <a:schemeClr val="accent2">
                    <a:lumMod val="50000"/>
                  </a:schemeClr>
                </a:solidFill>
                <a:latin typeface="+mn-lt"/>
              </a:rPr>
            </a:br>
            <a:r>
              <a:rPr lang="nl-NL" sz="4300" b="1" dirty="0" smtClean="0">
                <a:solidFill>
                  <a:schemeClr val="accent2">
                    <a:lumMod val="50000"/>
                  </a:schemeClr>
                </a:solidFill>
                <a:latin typeface="+mn-lt"/>
              </a:rPr>
              <a:t> liefde, warmte, </a:t>
            </a:r>
            <a:br>
              <a:rPr lang="nl-NL" sz="4300" b="1" dirty="0" smtClean="0">
                <a:solidFill>
                  <a:schemeClr val="accent2">
                    <a:lumMod val="50000"/>
                  </a:schemeClr>
                </a:solidFill>
                <a:latin typeface="+mn-lt"/>
              </a:rPr>
            </a:br>
            <a:r>
              <a:rPr lang="nl-NL" sz="4300" b="1" dirty="0" smtClean="0">
                <a:solidFill>
                  <a:schemeClr val="accent2">
                    <a:lumMod val="50000"/>
                  </a:schemeClr>
                </a:solidFill>
                <a:latin typeface="+mn-lt"/>
              </a:rPr>
              <a:t>bemoediging en bescherming?</a:t>
            </a:r>
            <a:r>
              <a:rPr lang="nl-NL" sz="2000" b="1" dirty="0" smtClean="0">
                <a:latin typeface="+mn-lt"/>
              </a:rPr>
              <a:t/>
            </a:r>
            <a:br>
              <a:rPr lang="nl-NL" sz="2000" b="1" dirty="0" smtClean="0">
                <a:latin typeface="+mn-lt"/>
              </a:rPr>
            </a:br>
            <a:r>
              <a:rPr lang="nl-NL" sz="2800" b="1" dirty="0" smtClean="0">
                <a:latin typeface="+mn-lt"/>
              </a:rPr>
              <a:t/>
            </a:r>
            <a:br>
              <a:rPr lang="nl-NL" sz="2800" b="1" dirty="0" smtClean="0">
                <a:latin typeface="+mn-lt"/>
              </a:rPr>
            </a:br>
            <a:r>
              <a:rPr lang="nl-NL" sz="4300" b="1" dirty="0" smtClean="0">
                <a:latin typeface="+mn-lt"/>
              </a:rPr>
              <a:t>Verlang je naar</a:t>
            </a:r>
            <a:br>
              <a:rPr lang="nl-NL" sz="4300" b="1" dirty="0" smtClean="0">
                <a:latin typeface="+mn-lt"/>
              </a:rPr>
            </a:br>
            <a:r>
              <a:rPr lang="nl-NL" sz="4300" b="1" dirty="0" smtClean="0">
                <a:latin typeface="+mn-lt"/>
              </a:rPr>
              <a:t> een goede relatie?</a:t>
            </a:r>
            <a:r>
              <a:rPr lang="nl-NL" sz="2000" b="1" dirty="0" smtClean="0">
                <a:latin typeface="+mn-lt"/>
              </a:rPr>
              <a:t/>
            </a:r>
            <a:br>
              <a:rPr lang="nl-NL" sz="2000" b="1" dirty="0" smtClean="0">
                <a:latin typeface="+mn-lt"/>
              </a:rPr>
            </a:br>
            <a:r>
              <a:rPr lang="nl-NL" sz="2800" b="1" dirty="0" smtClean="0">
                <a:latin typeface="+mn-lt"/>
              </a:rPr>
              <a:t/>
            </a:r>
            <a:br>
              <a:rPr lang="nl-NL" sz="2800" b="1" dirty="0" smtClean="0">
                <a:latin typeface="+mn-lt"/>
              </a:rPr>
            </a:br>
            <a:r>
              <a:rPr lang="nl-NL" sz="4300" b="1" dirty="0" smtClean="0">
                <a:solidFill>
                  <a:srgbClr val="002060"/>
                </a:solidFill>
                <a:latin typeface="+mn-lt"/>
              </a:rPr>
              <a:t>Is er iemand die je</a:t>
            </a:r>
            <a:br>
              <a:rPr lang="nl-NL" sz="4300" b="1" dirty="0" smtClean="0">
                <a:solidFill>
                  <a:srgbClr val="002060"/>
                </a:solidFill>
                <a:latin typeface="+mn-lt"/>
              </a:rPr>
            </a:br>
            <a:r>
              <a:rPr lang="nl-NL" sz="4300" b="1" dirty="0" smtClean="0">
                <a:solidFill>
                  <a:srgbClr val="002060"/>
                </a:solidFill>
                <a:latin typeface="+mn-lt"/>
              </a:rPr>
              <a:t> hoop en moed </a:t>
            </a:r>
            <a:br>
              <a:rPr lang="nl-NL" sz="4300" b="1" dirty="0" smtClean="0">
                <a:solidFill>
                  <a:srgbClr val="002060"/>
                </a:solidFill>
                <a:latin typeface="+mn-lt"/>
              </a:rPr>
            </a:br>
            <a:r>
              <a:rPr lang="nl-NL" sz="4300" b="1" dirty="0" smtClean="0">
                <a:solidFill>
                  <a:srgbClr val="002060"/>
                </a:solidFill>
                <a:latin typeface="+mn-lt"/>
              </a:rPr>
              <a:t>kan geven?</a:t>
            </a:r>
            <a:endParaRPr lang="nl-NL" sz="4300" b="1" dirty="0">
              <a:solidFill>
                <a:srgbClr val="002060"/>
              </a:solidFill>
              <a:latin typeface="+mn-lt"/>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772275" cy="6846919"/>
          </a:xfrm>
          <a:prstGeom prst="rect">
            <a:avLst/>
          </a:prstGeom>
        </p:spPr>
      </p:pic>
    </p:spTree>
    <p:extLst>
      <p:ext uri="{BB962C8B-B14F-4D97-AF65-F5344CB8AC3E}">
        <p14:creationId xmlns:p14="http://schemas.microsoft.com/office/powerpoint/2010/main" val="386672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02830" y="1"/>
            <a:ext cx="3989170" cy="6858000"/>
          </a:xfrm>
        </p:spPr>
        <p:txBody>
          <a:bodyPr>
            <a:normAutofit/>
          </a:bodyPr>
          <a:lstStyle/>
          <a:p>
            <a:pPr algn="ctr"/>
            <a:r>
              <a:rPr lang="nl-NL" sz="4800" b="1" dirty="0" smtClean="0">
                <a:latin typeface="+mn-lt"/>
              </a:rPr>
              <a:t>Laat het jouw </a:t>
            </a:r>
            <a:r>
              <a:rPr lang="nl-NL" sz="1400" b="1" dirty="0" smtClean="0">
                <a:latin typeface="+mn-lt"/>
              </a:rPr>
              <a:t/>
            </a:r>
            <a:br>
              <a:rPr lang="nl-NL" sz="1400" b="1" dirty="0" smtClean="0">
                <a:latin typeface="+mn-lt"/>
              </a:rPr>
            </a:br>
            <a:r>
              <a:rPr lang="nl-NL" sz="1400" b="1" dirty="0">
                <a:latin typeface="+mn-lt"/>
              </a:rPr>
              <a:t/>
            </a:r>
            <a:br>
              <a:rPr lang="nl-NL" sz="1400" b="1" dirty="0">
                <a:latin typeface="+mn-lt"/>
              </a:rPr>
            </a:br>
            <a:r>
              <a:rPr lang="nl-NL" sz="4800" b="1" dirty="0" smtClean="0">
                <a:solidFill>
                  <a:srgbClr val="002060"/>
                </a:solidFill>
                <a:latin typeface="+mn-lt"/>
              </a:rPr>
              <a:t>‘Dag van</a:t>
            </a:r>
            <a:br>
              <a:rPr lang="nl-NL" sz="4800" b="1" dirty="0" smtClean="0">
                <a:solidFill>
                  <a:srgbClr val="002060"/>
                </a:solidFill>
                <a:latin typeface="+mn-lt"/>
              </a:rPr>
            </a:br>
            <a:r>
              <a:rPr lang="nl-NL" sz="4800" b="1" dirty="0" smtClean="0">
                <a:solidFill>
                  <a:srgbClr val="002060"/>
                </a:solidFill>
                <a:latin typeface="+mn-lt"/>
              </a:rPr>
              <a:t> De Hoop’ </a:t>
            </a:r>
            <a:br>
              <a:rPr lang="nl-NL" sz="4800" b="1" dirty="0" smtClean="0">
                <a:solidFill>
                  <a:srgbClr val="002060"/>
                </a:solidFill>
                <a:latin typeface="+mn-lt"/>
              </a:rPr>
            </a:br>
            <a:r>
              <a:rPr lang="nl-NL" sz="4800" b="1" dirty="0" smtClean="0">
                <a:solidFill>
                  <a:srgbClr val="002060"/>
                </a:solidFill>
                <a:latin typeface="+mn-lt"/>
              </a:rPr>
              <a:t>zijn!</a:t>
            </a:r>
            <a:br>
              <a:rPr lang="nl-NL" sz="4800" b="1" dirty="0" smtClean="0">
                <a:solidFill>
                  <a:srgbClr val="002060"/>
                </a:solidFill>
                <a:latin typeface="+mn-lt"/>
              </a:rPr>
            </a:br>
            <a:r>
              <a:rPr lang="nl-NL" sz="1400" b="1" dirty="0" smtClean="0">
                <a:latin typeface="+mn-lt"/>
              </a:rPr>
              <a:t/>
            </a:r>
            <a:br>
              <a:rPr lang="nl-NL" sz="1400" b="1" dirty="0" smtClean="0">
                <a:latin typeface="+mn-lt"/>
              </a:rPr>
            </a:br>
            <a:r>
              <a:rPr lang="nl-NL" sz="4800" b="1" dirty="0" smtClean="0">
                <a:latin typeface="+mn-lt"/>
              </a:rPr>
              <a:t>Luister naar</a:t>
            </a:r>
            <a:br>
              <a:rPr lang="nl-NL" sz="4800" b="1" dirty="0" smtClean="0">
                <a:latin typeface="+mn-lt"/>
              </a:rPr>
            </a:br>
            <a:r>
              <a:rPr lang="nl-NL" sz="4800" b="1" dirty="0" smtClean="0">
                <a:latin typeface="+mn-lt"/>
              </a:rPr>
              <a:t> de stem van de goede Herder</a:t>
            </a:r>
            <a:br>
              <a:rPr lang="nl-NL" sz="4800" b="1" dirty="0" smtClean="0">
                <a:latin typeface="+mn-lt"/>
              </a:rPr>
            </a:br>
            <a:r>
              <a:rPr lang="nl-NL" sz="1400" b="1" dirty="0" smtClean="0">
                <a:latin typeface="+mn-lt"/>
              </a:rPr>
              <a:t/>
            </a:r>
            <a:br>
              <a:rPr lang="nl-NL" sz="1400" b="1" dirty="0" smtClean="0">
                <a:latin typeface="+mn-lt"/>
              </a:rPr>
            </a:br>
            <a:r>
              <a:rPr lang="nl-NL" sz="4800" b="1" dirty="0" smtClean="0">
                <a:solidFill>
                  <a:srgbClr val="002060"/>
                </a:solidFill>
                <a:latin typeface="+mn-lt"/>
              </a:rPr>
              <a:t>Kom tot Jezus!</a:t>
            </a:r>
            <a:endParaRPr lang="nl-NL" sz="4800" b="1" dirty="0">
              <a:solidFill>
                <a:srgbClr val="002060"/>
              </a:solidFill>
              <a:latin typeface="+mn-lt"/>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202830" cy="6858000"/>
          </a:xfrm>
          <a:prstGeom prst="rect">
            <a:avLst/>
          </a:prstGeom>
        </p:spPr>
      </p:pic>
    </p:spTree>
    <p:extLst>
      <p:ext uri="{BB962C8B-B14F-4D97-AF65-F5344CB8AC3E}">
        <p14:creationId xmlns:p14="http://schemas.microsoft.com/office/powerpoint/2010/main" val="267500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57924" y="0"/>
            <a:ext cx="5934075" cy="6858000"/>
          </a:xfrm>
        </p:spPr>
        <p:txBody>
          <a:bodyPr>
            <a:normAutofit fontScale="90000"/>
          </a:bodyPr>
          <a:lstStyle/>
          <a:p>
            <a:pPr algn="ctr"/>
            <a:r>
              <a:rPr lang="nl-NL" b="1" dirty="0" smtClean="0">
                <a:latin typeface="+mn-lt"/>
              </a:rPr>
              <a:t/>
            </a:r>
            <a:br>
              <a:rPr lang="nl-NL" b="1" dirty="0" smtClean="0">
                <a:latin typeface="+mn-lt"/>
              </a:rPr>
            </a:br>
            <a:r>
              <a:rPr lang="nl-NL" b="1" dirty="0" smtClean="0">
                <a:latin typeface="+mn-lt"/>
              </a:rPr>
              <a:t>De </a:t>
            </a:r>
            <a:r>
              <a:rPr lang="nl-NL" b="1" dirty="0">
                <a:latin typeface="+mn-lt"/>
              </a:rPr>
              <a:t>Heer is mijn herder</a:t>
            </a:r>
            <a:br>
              <a:rPr lang="nl-NL" b="1" dirty="0">
                <a:latin typeface="+mn-lt"/>
              </a:rPr>
            </a:br>
            <a:r>
              <a:rPr lang="nl-NL" b="1" dirty="0">
                <a:latin typeface="+mn-lt"/>
              </a:rPr>
              <a:t>Hij is alles </a:t>
            </a:r>
            <a:r>
              <a:rPr lang="nl-NL" b="1" dirty="0" smtClean="0">
                <a:latin typeface="+mn-lt"/>
              </a:rPr>
              <a:t/>
            </a:r>
            <a:br>
              <a:rPr lang="nl-NL" b="1" dirty="0" smtClean="0">
                <a:latin typeface="+mn-lt"/>
              </a:rPr>
            </a:br>
            <a:r>
              <a:rPr lang="nl-NL" b="1" dirty="0" smtClean="0">
                <a:latin typeface="+mn-lt"/>
              </a:rPr>
              <a:t>wat </a:t>
            </a:r>
            <a:r>
              <a:rPr lang="nl-NL" b="1" dirty="0">
                <a:latin typeface="+mn-lt"/>
              </a:rPr>
              <a:t>ik nodig </a:t>
            </a:r>
            <a:r>
              <a:rPr lang="nl-NL" b="1" dirty="0" smtClean="0">
                <a:latin typeface="+mn-lt"/>
              </a:rPr>
              <a:t>heb</a:t>
            </a:r>
            <a:br>
              <a:rPr lang="nl-NL" b="1" dirty="0" smtClean="0">
                <a:latin typeface="+mn-lt"/>
              </a:rPr>
            </a:br>
            <a:r>
              <a:rPr lang="nl-NL" sz="1200" b="1" dirty="0" smtClean="0">
                <a:latin typeface="+mn-lt"/>
              </a:rPr>
              <a:t/>
            </a:r>
            <a:br>
              <a:rPr lang="nl-NL" sz="1200" b="1" dirty="0" smtClean="0">
                <a:latin typeface="+mn-lt"/>
              </a:rPr>
            </a:br>
            <a:r>
              <a:rPr lang="nl-NL" b="1" dirty="0" smtClean="0">
                <a:solidFill>
                  <a:srgbClr val="002060"/>
                </a:solidFill>
                <a:latin typeface="+mn-lt"/>
              </a:rPr>
              <a:t>Hij </a:t>
            </a:r>
            <a:r>
              <a:rPr lang="nl-NL" b="1" dirty="0">
                <a:solidFill>
                  <a:srgbClr val="002060"/>
                </a:solidFill>
                <a:latin typeface="+mn-lt"/>
              </a:rPr>
              <a:t>brengt mij tot rust</a:t>
            </a:r>
            <a:br>
              <a:rPr lang="nl-NL" b="1" dirty="0">
                <a:solidFill>
                  <a:srgbClr val="002060"/>
                </a:solidFill>
                <a:latin typeface="+mn-lt"/>
              </a:rPr>
            </a:br>
            <a:r>
              <a:rPr lang="nl-NL" b="1" dirty="0">
                <a:solidFill>
                  <a:srgbClr val="002060"/>
                </a:solidFill>
                <a:latin typeface="+mn-lt"/>
              </a:rPr>
              <a:t>en </a:t>
            </a:r>
            <a:r>
              <a:rPr lang="nl-NL" b="1" dirty="0" smtClean="0">
                <a:solidFill>
                  <a:srgbClr val="002060"/>
                </a:solidFill>
                <a:latin typeface="+mn-lt"/>
              </a:rPr>
              <a:t/>
            </a:r>
            <a:br>
              <a:rPr lang="nl-NL" b="1" dirty="0" smtClean="0">
                <a:solidFill>
                  <a:srgbClr val="002060"/>
                </a:solidFill>
                <a:latin typeface="+mn-lt"/>
              </a:rPr>
            </a:br>
            <a:r>
              <a:rPr lang="nl-NL" b="1" dirty="0" smtClean="0">
                <a:solidFill>
                  <a:srgbClr val="002060"/>
                </a:solidFill>
                <a:latin typeface="+mn-lt"/>
              </a:rPr>
              <a:t>Hij </a:t>
            </a:r>
            <a:r>
              <a:rPr lang="nl-NL" b="1" dirty="0">
                <a:solidFill>
                  <a:srgbClr val="002060"/>
                </a:solidFill>
                <a:latin typeface="+mn-lt"/>
              </a:rPr>
              <a:t>geeft nieuwe kracht</a:t>
            </a:r>
            <a:r>
              <a:rPr lang="nl-NL" b="1" dirty="0">
                <a:latin typeface="+mn-lt"/>
              </a:rPr>
              <a:t/>
            </a:r>
            <a:br>
              <a:rPr lang="nl-NL" b="1" dirty="0">
                <a:latin typeface="+mn-lt"/>
              </a:rPr>
            </a:br>
            <a:r>
              <a:rPr lang="nl-NL" sz="1200" b="1" dirty="0" smtClean="0">
                <a:latin typeface="+mn-lt"/>
              </a:rPr>
              <a:t/>
            </a:r>
            <a:br>
              <a:rPr lang="nl-NL" sz="1200" b="1" dirty="0" smtClean="0">
                <a:latin typeface="+mn-lt"/>
              </a:rPr>
            </a:br>
            <a:r>
              <a:rPr lang="nl-NL" b="1" dirty="0" smtClean="0">
                <a:solidFill>
                  <a:srgbClr val="002060"/>
                </a:solidFill>
                <a:latin typeface="+mn-lt"/>
              </a:rPr>
              <a:t>Hij </a:t>
            </a:r>
            <a:r>
              <a:rPr lang="nl-NL" b="1" dirty="0">
                <a:solidFill>
                  <a:srgbClr val="002060"/>
                </a:solidFill>
                <a:latin typeface="+mn-lt"/>
              </a:rPr>
              <a:t>leidt mij steeds verder</a:t>
            </a:r>
            <a:br>
              <a:rPr lang="nl-NL" b="1" dirty="0">
                <a:solidFill>
                  <a:srgbClr val="002060"/>
                </a:solidFill>
                <a:latin typeface="+mn-lt"/>
              </a:rPr>
            </a:br>
            <a:r>
              <a:rPr lang="nl-NL" b="1" dirty="0">
                <a:solidFill>
                  <a:srgbClr val="002060"/>
                </a:solidFill>
                <a:latin typeface="+mn-lt"/>
              </a:rPr>
              <a:t>op de juiste weg </a:t>
            </a:r>
            <a:r>
              <a:rPr lang="nl-NL" b="1" dirty="0" smtClean="0">
                <a:solidFill>
                  <a:srgbClr val="002060"/>
                </a:solidFill>
                <a:latin typeface="+mn-lt"/>
              </a:rPr>
              <a:t/>
            </a:r>
            <a:br>
              <a:rPr lang="nl-NL" b="1" dirty="0" smtClean="0">
                <a:solidFill>
                  <a:srgbClr val="002060"/>
                </a:solidFill>
                <a:latin typeface="+mn-lt"/>
              </a:rPr>
            </a:br>
            <a:r>
              <a:rPr lang="nl-NL" b="1" dirty="0" smtClean="0">
                <a:solidFill>
                  <a:srgbClr val="002060"/>
                </a:solidFill>
                <a:latin typeface="+mn-lt"/>
              </a:rPr>
              <a:t>die </a:t>
            </a:r>
            <a:r>
              <a:rPr lang="nl-NL" b="1" dirty="0">
                <a:solidFill>
                  <a:srgbClr val="002060"/>
                </a:solidFill>
                <a:latin typeface="+mn-lt"/>
              </a:rPr>
              <a:t>ik moet </a:t>
            </a:r>
            <a:r>
              <a:rPr lang="nl-NL" b="1" dirty="0" smtClean="0">
                <a:solidFill>
                  <a:srgbClr val="002060"/>
                </a:solidFill>
                <a:latin typeface="+mn-lt"/>
              </a:rPr>
              <a:t>gaan</a:t>
            </a:r>
            <a:r>
              <a:rPr lang="nl-NL" sz="1200" b="1" dirty="0" smtClean="0">
                <a:solidFill>
                  <a:srgbClr val="002060"/>
                </a:solidFill>
                <a:latin typeface="+mn-lt"/>
              </a:rPr>
              <a:t/>
            </a:r>
            <a:br>
              <a:rPr lang="nl-NL" sz="1200" b="1" dirty="0" smtClean="0">
                <a:solidFill>
                  <a:srgbClr val="002060"/>
                </a:solidFill>
                <a:latin typeface="+mn-lt"/>
              </a:rPr>
            </a:br>
            <a:r>
              <a:rPr lang="nl-NL" sz="1200" b="1" dirty="0" smtClean="0">
                <a:solidFill>
                  <a:srgbClr val="002060"/>
                </a:solidFill>
                <a:latin typeface="+mn-lt"/>
              </a:rPr>
              <a:t/>
            </a:r>
            <a:br>
              <a:rPr lang="nl-NL" sz="1200" b="1" dirty="0" smtClean="0">
                <a:solidFill>
                  <a:srgbClr val="002060"/>
                </a:solidFill>
                <a:latin typeface="+mn-lt"/>
              </a:rPr>
            </a:br>
            <a:r>
              <a:rPr lang="nl-NL" b="1" dirty="0" smtClean="0">
                <a:latin typeface="+mn-lt"/>
              </a:rPr>
              <a:t>De </a:t>
            </a:r>
            <a:r>
              <a:rPr lang="nl-NL" b="1" dirty="0">
                <a:latin typeface="+mn-lt"/>
              </a:rPr>
              <a:t>Heer is mijn herder</a:t>
            </a:r>
            <a:br>
              <a:rPr lang="nl-NL" b="1" dirty="0">
                <a:latin typeface="+mn-lt"/>
              </a:rPr>
            </a:br>
            <a:endParaRPr lang="nl-NL" b="1" dirty="0">
              <a:latin typeface="+mn-lt"/>
            </a:endParaRPr>
          </a:p>
        </p:txBody>
      </p:sp>
      <p:pic>
        <p:nvPicPr>
          <p:cNvPr id="1028" name="Picture 4" descr="http://www.pastoralehulpverleningjongeren.nl/wp-content/uploads/2015/01/Wat-heeft-een-eenzaam-schaap-nod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8400" cy="686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0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76900" y="0"/>
            <a:ext cx="6515100" cy="6858000"/>
          </a:xfrm>
        </p:spPr>
        <p:txBody>
          <a:bodyPr>
            <a:normAutofit fontScale="90000"/>
          </a:bodyPr>
          <a:lstStyle/>
          <a:p>
            <a:pPr algn="ctr"/>
            <a:r>
              <a:rPr lang="nl-NL" b="1" dirty="0" smtClean="0">
                <a:latin typeface="+mn-lt"/>
              </a:rPr>
              <a:t/>
            </a:r>
            <a:br>
              <a:rPr lang="nl-NL" b="1" dirty="0" smtClean="0">
                <a:latin typeface="+mn-lt"/>
              </a:rPr>
            </a:br>
            <a:r>
              <a:rPr lang="nl-NL" b="1" dirty="0" smtClean="0">
                <a:latin typeface="+mn-lt"/>
              </a:rPr>
              <a:t/>
            </a:r>
            <a:br>
              <a:rPr lang="nl-NL" b="1" dirty="0" smtClean="0">
                <a:latin typeface="+mn-lt"/>
              </a:rPr>
            </a:br>
            <a:r>
              <a:rPr lang="nl-NL" b="1" dirty="0" smtClean="0">
                <a:latin typeface="+mn-lt"/>
              </a:rPr>
              <a:t>Al </a:t>
            </a:r>
            <a:r>
              <a:rPr lang="nl-NL" b="1" dirty="0">
                <a:latin typeface="+mn-lt"/>
              </a:rPr>
              <a:t>ga ik door een donker dal</a:t>
            </a:r>
            <a:br>
              <a:rPr lang="nl-NL" b="1" dirty="0">
                <a:latin typeface="+mn-lt"/>
              </a:rPr>
            </a:br>
            <a:r>
              <a:rPr lang="nl-NL" b="1" dirty="0">
                <a:latin typeface="+mn-lt"/>
              </a:rPr>
              <a:t>ik hoef niet bang te zijn</a:t>
            </a:r>
            <a:br>
              <a:rPr lang="nl-NL" b="1" dirty="0">
                <a:latin typeface="+mn-lt"/>
              </a:rPr>
            </a:br>
            <a:r>
              <a:rPr lang="nl-NL" b="1" dirty="0">
                <a:solidFill>
                  <a:srgbClr val="002060"/>
                </a:solidFill>
                <a:latin typeface="+mn-lt"/>
              </a:rPr>
              <a:t>Ik weet dat </a:t>
            </a:r>
            <a:r>
              <a:rPr lang="nl-NL" b="1" dirty="0" smtClean="0">
                <a:solidFill>
                  <a:srgbClr val="002060"/>
                </a:solidFill>
                <a:latin typeface="+mn-lt"/>
              </a:rPr>
              <a:t>U</a:t>
            </a:r>
            <a:br>
              <a:rPr lang="nl-NL" b="1" dirty="0" smtClean="0">
                <a:solidFill>
                  <a:srgbClr val="002060"/>
                </a:solidFill>
                <a:latin typeface="+mn-lt"/>
              </a:rPr>
            </a:br>
            <a:r>
              <a:rPr lang="nl-NL" b="1" dirty="0" smtClean="0">
                <a:solidFill>
                  <a:srgbClr val="002060"/>
                </a:solidFill>
                <a:latin typeface="+mn-lt"/>
              </a:rPr>
              <a:t> </a:t>
            </a:r>
            <a:r>
              <a:rPr lang="nl-NL" b="1" dirty="0">
                <a:solidFill>
                  <a:srgbClr val="002060"/>
                </a:solidFill>
                <a:latin typeface="+mn-lt"/>
              </a:rPr>
              <a:t>mij bij zult staan</a:t>
            </a:r>
            <a:br>
              <a:rPr lang="nl-NL" b="1" dirty="0">
                <a:solidFill>
                  <a:srgbClr val="002060"/>
                </a:solidFill>
                <a:latin typeface="+mn-lt"/>
              </a:rPr>
            </a:br>
            <a:r>
              <a:rPr lang="nl-NL" b="1" dirty="0">
                <a:solidFill>
                  <a:srgbClr val="002060"/>
                </a:solidFill>
                <a:latin typeface="+mn-lt"/>
              </a:rPr>
              <a:t>U bent heel </a:t>
            </a:r>
            <a:r>
              <a:rPr lang="nl-NL" b="1" dirty="0" smtClean="0">
                <a:solidFill>
                  <a:srgbClr val="002060"/>
                </a:solidFill>
                <a:latin typeface="+mn-lt"/>
              </a:rPr>
              <a:t>dichtbij</a:t>
            </a:r>
            <a:r>
              <a:rPr lang="nl-NL" sz="1400" b="1" dirty="0" smtClean="0">
                <a:latin typeface="+mn-lt"/>
              </a:rPr>
              <a:t/>
            </a:r>
            <a:br>
              <a:rPr lang="nl-NL" sz="1400" b="1" dirty="0" smtClean="0">
                <a:latin typeface="+mn-lt"/>
              </a:rPr>
            </a:br>
            <a:r>
              <a:rPr lang="nl-NL" sz="2000" b="1" dirty="0" smtClean="0">
                <a:latin typeface="+mn-lt"/>
              </a:rPr>
              <a:t/>
            </a:r>
            <a:br>
              <a:rPr lang="nl-NL" sz="2000" b="1" dirty="0" smtClean="0">
                <a:latin typeface="+mn-lt"/>
              </a:rPr>
            </a:br>
            <a:r>
              <a:rPr lang="nl-NL" b="1" dirty="0" smtClean="0">
                <a:latin typeface="+mn-lt"/>
              </a:rPr>
              <a:t>Want </a:t>
            </a:r>
            <a:r>
              <a:rPr lang="nl-NL" b="1" dirty="0">
                <a:latin typeface="+mn-lt"/>
              </a:rPr>
              <a:t>wat mij </a:t>
            </a:r>
            <a:r>
              <a:rPr lang="nl-NL" b="1" dirty="0" smtClean="0">
                <a:latin typeface="+mn-lt"/>
              </a:rPr>
              <a:t>ook</a:t>
            </a:r>
            <a:br>
              <a:rPr lang="nl-NL" b="1" dirty="0" smtClean="0">
                <a:latin typeface="+mn-lt"/>
              </a:rPr>
            </a:br>
            <a:r>
              <a:rPr lang="nl-NL" b="1" dirty="0" smtClean="0">
                <a:latin typeface="+mn-lt"/>
              </a:rPr>
              <a:t> </a:t>
            </a:r>
            <a:r>
              <a:rPr lang="nl-NL" b="1" dirty="0">
                <a:latin typeface="+mn-lt"/>
              </a:rPr>
              <a:t>wordt aangedaan </a:t>
            </a:r>
            <a:br>
              <a:rPr lang="nl-NL" b="1" dirty="0">
                <a:latin typeface="+mn-lt"/>
              </a:rPr>
            </a:br>
            <a:r>
              <a:rPr lang="nl-NL" b="1" dirty="0">
                <a:latin typeface="+mn-lt"/>
              </a:rPr>
              <a:t>U helpt mij telkens weer </a:t>
            </a:r>
            <a:br>
              <a:rPr lang="nl-NL" b="1" dirty="0">
                <a:latin typeface="+mn-lt"/>
              </a:rPr>
            </a:br>
            <a:r>
              <a:rPr lang="nl-NL" b="1" dirty="0">
                <a:solidFill>
                  <a:srgbClr val="002060"/>
                </a:solidFill>
                <a:latin typeface="+mn-lt"/>
              </a:rPr>
              <a:t>U geeft mij </a:t>
            </a:r>
            <a:r>
              <a:rPr lang="nl-NL" b="1" dirty="0" smtClean="0">
                <a:solidFill>
                  <a:srgbClr val="002060"/>
                </a:solidFill>
                <a:latin typeface="+mn-lt"/>
              </a:rPr>
              <a:t/>
            </a:r>
            <a:br>
              <a:rPr lang="nl-NL" b="1" dirty="0" smtClean="0">
                <a:solidFill>
                  <a:srgbClr val="002060"/>
                </a:solidFill>
                <a:latin typeface="+mn-lt"/>
              </a:rPr>
            </a:br>
            <a:r>
              <a:rPr lang="nl-NL" b="1" dirty="0" smtClean="0">
                <a:solidFill>
                  <a:srgbClr val="002060"/>
                </a:solidFill>
                <a:latin typeface="+mn-lt"/>
              </a:rPr>
              <a:t>wat </a:t>
            </a:r>
            <a:r>
              <a:rPr lang="nl-NL" b="1" dirty="0">
                <a:solidFill>
                  <a:srgbClr val="002060"/>
                </a:solidFill>
                <a:latin typeface="+mn-lt"/>
              </a:rPr>
              <a:t>ik nodig heb </a:t>
            </a:r>
            <a:br>
              <a:rPr lang="nl-NL" b="1" dirty="0">
                <a:solidFill>
                  <a:srgbClr val="002060"/>
                </a:solidFill>
                <a:latin typeface="+mn-lt"/>
              </a:rPr>
            </a:br>
            <a:r>
              <a:rPr lang="nl-NL" b="1" dirty="0">
                <a:solidFill>
                  <a:srgbClr val="002060"/>
                </a:solidFill>
                <a:latin typeface="+mn-lt"/>
              </a:rPr>
              <a:t>en nog zoveel meer </a:t>
            </a:r>
            <a:br>
              <a:rPr lang="nl-NL" b="1" dirty="0">
                <a:solidFill>
                  <a:srgbClr val="002060"/>
                </a:solidFill>
                <a:latin typeface="+mn-lt"/>
              </a:rPr>
            </a:br>
            <a:r>
              <a:rPr lang="nl-NL" dirty="0"/>
              <a:t/>
            </a:r>
            <a:br>
              <a:rPr lang="nl-NL" dirty="0"/>
            </a:b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676900" cy="6810737"/>
          </a:xfrm>
          <a:prstGeom prst="rect">
            <a:avLst/>
          </a:prstGeom>
        </p:spPr>
      </p:pic>
    </p:spTree>
    <p:extLst>
      <p:ext uri="{BB962C8B-B14F-4D97-AF65-F5344CB8AC3E}">
        <p14:creationId xmlns:p14="http://schemas.microsoft.com/office/powerpoint/2010/main" val="235288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29675" y="1"/>
            <a:ext cx="3362325" cy="6858000"/>
          </a:xfrm>
        </p:spPr>
        <p:txBody>
          <a:bodyPr>
            <a:normAutofit fontScale="90000"/>
          </a:bodyPr>
          <a:lstStyle/>
          <a:p>
            <a:pPr algn="ctr"/>
            <a:r>
              <a:rPr lang="nl-NL" b="1" dirty="0" smtClean="0">
                <a:latin typeface="+mn-lt"/>
              </a:rPr>
              <a:t/>
            </a:r>
            <a:br>
              <a:rPr lang="nl-NL" b="1" dirty="0" smtClean="0">
                <a:latin typeface="+mn-lt"/>
              </a:rPr>
            </a:br>
            <a:r>
              <a:rPr lang="nl-NL" b="1" dirty="0" smtClean="0">
                <a:latin typeface="+mn-lt"/>
              </a:rPr>
              <a:t>Jezus is de goede Herder</a:t>
            </a:r>
            <a:r>
              <a:rPr lang="nl-NL" b="1" dirty="0">
                <a:latin typeface="+mn-lt"/>
              </a:rPr>
              <a:t/>
            </a:r>
            <a:br>
              <a:rPr lang="nl-NL" b="1" dirty="0">
                <a:latin typeface="+mn-lt"/>
              </a:rPr>
            </a:br>
            <a:r>
              <a:rPr lang="nl-NL" sz="1800" b="1" dirty="0" smtClean="0">
                <a:latin typeface="+mn-lt"/>
              </a:rPr>
              <a:t/>
            </a:r>
            <a:br>
              <a:rPr lang="nl-NL" sz="1800" b="1" dirty="0" smtClean="0">
                <a:latin typeface="+mn-lt"/>
              </a:rPr>
            </a:br>
            <a:r>
              <a:rPr lang="nl-NL" b="1" dirty="0" smtClean="0">
                <a:latin typeface="+mn-lt"/>
              </a:rPr>
              <a:t>Hij zegt:</a:t>
            </a:r>
            <a:br>
              <a:rPr lang="nl-NL" b="1" dirty="0" smtClean="0">
                <a:latin typeface="+mn-lt"/>
              </a:rPr>
            </a:br>
            <a:r>
              <a:rPr lang="nl-NL" sz="2000" b="1" dirty="0" smtClean="0">
                <a:latin typeface="+mn-lt"/>
              </a:rPr>
              <a:t/>
            </a:r>
            <a:br>
              <a:rPr lang="nl-NL" sz="2000" b="1" dirty="0" smtClean="0">
                <a:latin typeface="+mn-lt"/>
              </a:rPr>
            </a:br>
            <a:r>
              <a:rPr lang="nl-NL" b="1" dirty="0" smtClean="0">
                <a:solidFill>
                  <a:srgbClr val="002060"/>
                </a:solidFill>
                <a:latin typeface="+mn-lt"/>
              </a:rPr>
              <a:t>‘</a:t>
            </a:r>
            <a:r>
              <a:rPr lang="nl-NL" b="1" dirty="0">
                <a:solidFill>
                  <a:srgbClr val="002060"/>
                </a:solidFill>
                <a:latin typeface="+mn-lt"/>
              </a:rPr>
              <a:t>Mijn schapen horen Mijn </a:t>
            </a:r>
            <a:r>
              <a:rPr lang="nl-NL" b="1" dirty="0" smtClean="0">
                <a:solidFill>
                  <a:srgbClr val="002060"/>
                </a:solidFill>
                <a:latin typeface="+mn-lt"/>
              </a:rPr>
              <a:t>stem </a:t>
            </a:r>
            <a:br>
              <a:rPr lang="nl-NL" b="1" dirty="0" smtClean="0">
                <a:solidFill>
                  <a:srgbClr val="002060"/>
                </a:solidFill>
                <a:latin typeface="+mn-lt"/>
              </a:rPr>
            </a:br>
            <a:r>
              <a:rPr lang="nl-NL" b="1" dirty="0" smtClean="0">
                <a:solidFill>
                  <a:srgbClr val="002060"/>
                </a:solidFill>
                <a:latin typeface="+mn-lt"/>
              </a:rPr>
              <a:t>en </a:t>
            </a:r>
            <a:r>
              <a:rPr lang="nl-NL" b="1" dirty="0">
                <a:solidFill>
                  <a:srgbClr val="002060"/>
                </a:solidFill>
                <a:latin typeface="+mn-lt"/>
              </a:rPr>
              <a:t>Ik ken </a:t>
            </a:r>
            <a:r>
              <a:rPr lang="nl-NL" b="1" dirty="0" smtClean="0">
                <a:solidFill>
                  <a:srgbClr val="002060"/>
                </a:solidFill>
                <a:latin typeface="+mn-lt"/>
              </a:rPr>
              <a:t>ze </a:t>
            </a:r>
            <a:br>
              <a:rPr lang="nl-NL" b="1" dirty="0" smtClean="0">
                <a:solidFill>
                  <a:srgbClr val="002060"/>
                </a:solidFill>
                <a:latin typeface="+mn-lt"/>
              </a:rPr>
            </a:br>
            <a:r>
              <a:rPr lang="nl-NL" b="1" dirty="0" smtClean="0">
                <a:solidFill>
                  <a:srgbClr val="002060"/>
                </a:solidFill>
                <a:latin typeface="+mn-lt"/>
              </a:rPr>
              <a:t>en </a:t>
            </a:r>
            <a:r>
              <a:rPr lang="nl-NL" b="1" dirty="0">
                <a:solidFill>
                  <a:srgbClr val="002060"/>
                </a:solidFill>
                <a:latin typeface="+mn-lt"/>
              </a:rPr>
              <a:t>zij volgen Mij’ </a:t>
            </a:r>
            <a:r>
              <a:rPr lang="nl-NL" b="1" dirty="0" smtClean="0">
                <a:solidFill>
                  <a:srgbClr val="002060"/>
                </a:solidFill>
                <a:latin typeface="+mn-lt"/>
              </a:rPr>
              <a:t/>
            </a:r>
            <a:br>
              <a:rPr lang="nl-NL" b="1" dirty="0" smtClean="0">
                <a:solidFill>
                  <a:srgbClr val="002060"/>
                </a:solidFill>
                <a:latin typeface="+mn-lt"/>
              </a:rPr>
            </a:br>
            <a:r>
              <a:rPr lang="nl-NL" b="1" dirty="0">
                <a:latin typeface="+mn-lt"/>
              </a:rPr>
              <a:t/>
            </a:r>
            <a:br>
              <a:rPr lang="nl-NL" b="1" dirty="0">
                <a:latin typeface="+mn-lt"/>
              </a:rPr>
            </a:br>
            <a:r>
              <a:rPr lang="nl-NL" sz="3600" b="1" dirty="0" smtClean="0">
                <a:latin typeface="+mn-lt"/>
              </a:rPr>
              <a:t>Joh.10:27</a:t>
            </a:r>
            <a:r>
              <a:rPr lang="nl-NL" b="1" dirty="0">
                <a:latin typeface="+mn-lt"/>
              </a:rPr>
              <a:t/>
            </a:r>
            <a:br>
              <a:rPr lang="nl-NL" b="1" dirty="0">
                <a:latin typeface="+mn-lt"/>
              </a:rPr>
            </a:br>
            <a:endParaRPr lang="nl-NL" b="1" dirty="0">
              <a:latin typeface="+mn-lt"/>
            </a:endParaRPr>
          </a:p>
        </p:txBody>
      </p:sp>
      <p:pic>
        <p:nvPicPr>
          <p:cNvPr id="3074" name="Picture 2" descr="http://www.pastoralehulpverleningjongeren.nl/wp-content/uploads/2011/07/Volg-de-goede-Herder-en-voel-je-veilig-en-geaccepteer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05875" cy="688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52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96151" y="1"/>
            <a:ext cx="4895850" cy="6858000"/>
          </a:xfrm>
        </p:spPr>
        <p:txBody>
          <a:bodyPr>
            <a:noAutofit/>
          </a:bodyPr>
          <a:lstStyle/>
          <a:p>
            <a:pPr algn="ctr" fontAlgn="base"/>
            <a:r>
              <a:rPr lang="nl-NL" b="1" dirty="0" smtClean="0">
                <a:latin typeface="+mn-lt"/>
              </a:rPr>
              <a:t/>
            </a:r>
            <a:br>
              <a:rPr lang="nl-NL" b="1" dirty="0" smtClean="0">
                <a:latin typeface="+mn-lt"/>
              </a:rPr>
            </a:br>
            <a:r>
              <a:rPr lang="nl-NL" b="1" dirty="0" smtClean="0">
                <a:latin typeface="+mn-lt"/>
              </a:rPr>
              <a:t>Uw goedheid en</a:t>
            </a:r>
            <a:br>
              <a:rPr lang="nl-NL" b="1" dirty="0" smtClean="0">
                <a:latin typeface="+mn-lt"/>
              </a:rPr>
            </a:br>
            <a:r>
              <a:rPr lang="nl-NL" b="1" dirty="0" smtClean="0">
                <a:latin typeface="+mn-lt"/>
              </a:rPr>
              <a:t> Uw </a:t>
            </a:r>
            <a:r>
              <a:rPr lang="nl-NL" b="1" dirty="0">
                <a:latin typeface="+mn-lt"/>
              </a:rPr>
              <a:t>liefde, Heer </a:t>
            </a:r>
            <a:r>
              <a:rPr lang="nl-NL" dirty="0">
                <a:latin typeface="+mn-lt"/>
              </a:rPr>
              <a:t/>
            </a:r>
            <a:br>
              <a:rPr lang="nl-NL" dirty="0">
                <a:latin typeface="+mn-lt"/>
              </a:rPr>
            </a:br>
            <a:r>
              <a:rPr lang="nl-NL" b="1" dirty="0">
                <a:latin typeface="+mn-lt"/>
              </a:rPr>
              <a:t>volgen mij </a:t>
            </a:r>
            <a:r>
              <a:rPr lang="nl-NL" b="1" dirty="0" smtClean="0">
                <a:latin typeface="+mn-lt"/>
              </a:rPr>
              <a:t>altijd</a:t>
            </a:r>
            <a:r>
              <a:rPr lang="nl-NL" b="1" dirty="0">
                <a:latin typeface="+mn-lt"/>
              </a:rPr>
              <a:t> </a:t>
            </a:r>
            <a:r>
              <a:rPr lang="nl-NL" dirty="0">
                <a:latin typeface="+mn-lt"/>
              </a:rPr>
              <a:t/>
            </a:r>
            <a:br>
              <a:rPr lang="nl-NL" dirty="0">
                <a:latin typeface="+mn-lt"/>
              </a:rPr>
            </a:br>
            <a:r>
              <a:rPr lang="nl-NL" sz="1400" dirty="0" smtClean="0">
                <a:latin typeface="+mn-lt"/>
              </a:rPr>
              <a:t/>
            </a:r>
            <a:br>
              <a:rPr lang="nl-NL" sz="1400" dirty="0" smtClean="0">
                <a:latin typeface="+mn-lt"/>
              </a:rPr>
            </a:br>
            <a:r>
              <a:rPr lang="nl-NL" b="1" dirty="0" smtClean="0">
                <a:solidFill>
                  <a:srgbClr val="002060"/>
                </a:solidFill>
                <a:latin typeface="+mn-lt"/>
              </a:rPr>
              <a:t>en </a:t>
            </a:r>
            <a:r>
              <a:rPr lang="nl-NL" b="1" dirty="0">
                <a:solidFill>
                  <a:srgbClr val="002060"/>
                </a:solidFill>
                <a:latin typeface="+mn-lt"/>
              </a:rPr>
              <a:t>ik </a:t>
            </a:r>
            <a:r>
              <a:rPr lang="nl-NL" b="1" dirty="0" smtClean="0">
                <a:solidFill>
                  <a:srgbClr val="002060"/>
                </a:solidFill>
                <a:latin typeface="+mn-lt"/>
              </a:rPr>
              <a:t>mag</a:t>
            </a:r>
            <a:br>
              <a:rPr lang="nl-NL" b="1" dirty="0" smtClean="0">
                <a:solidFill>
                  <a:srgbClr val="002060"/>
                </a:solidFill>
                <a:latin typeface="+mn-lt"/>
              </a:rPr>
            </a:br>
            <a:r>
              <a:rPr lang="nl-NL" b="1" dirty="0" smtClean="0">
                <a:solidFill>
                  <a:srgbClr val="002060"/>
                </a:solidFill>
                <a:latin typeface="+mn-lt"/>
              </a:rPr>
              <a:t> </a:t>
            </a:r>
            <a:r>
              <a:rPr lang="nl-NL" b="1" dirty="0">
                <a:solidFill>
                  <a:srgbClr val="002060"/>
                </a:solidFill>
                <a:latin typeface="+mn-lt"/>
              </a:rPr>
              <a:t>heel dicht </a:t>
            </a:r>
            <a:r>
              <a:rPr lang="nl-NL" b="1" dirty="0" smtClean="0">
                <a:solidFill>
                  <a:srgbClr val="002060"/>
                </a:solidFill>
                <a:latin typeface="+mn-lt"/>
              </a:rPr>
              <a:t>bij </a:t>
            </a:r>
            <a:r>
              <a:rPr lang="nl-NL" b="1" dirty="0">
                <a:solidFill>
                  <a:srgbClr val="002060"/>
                </a:solidFill>
                <a:latin typeface="+mn-lt"/>
              </a:rPr>
              <a:t>U </a:t>
            </a:r>
            <a:r>
              <a:rPr lang="nl-NL" b="1" dirty="0" smtClean="0">
                <a:solidFill>
                  <a:srgbClr val="002060"/>
                </a:solidFill>
                <a:latin typeface="+mn-lt"/>
              </a:rPr>
              <a:t/>
            </a:r>
            <a:br>
              <a:rPr lang="nl-NL" b="1" dirty="0" smtClean="0">
                <a:solidFill>
                  <a:srgbClr val="002060"/>
                </a:solidFill>
                <a:latin typeface="+mn-lt"/>
              </a:rPr>
            </a:br>
            <a:r>
              <a:rPr lang="nl-NL" b="1" dirty="0" smtClean="0">
                <a:solidFill>
                  <a:srgbClr val="002060"/>
                </a:solidFill>
                <a:latin typeface="+mn-lt"/>
              </a:rPr>
              <a:t>zijn</a:t>
            </a:r>
            <a:r>
              <a:rPr lang="nl-NL" dirty="0">
                <a:solidFill>
                  <a:srgbClr val="002060"/>
                </a:solidFill>
                <a:latin typeface="+mn-lt"/>
              </a:rPr>
              <a:t/>
            </a:r>
            <a:br>
              <a:rPr lang="nl-NL" dirty="0">
                <a:solidFill>
                  <a:srgbClr val="002060"/>
                </a:solidFill>
                <a:latin typeface="+mn-lt"/>
              </a:rPr>
            </a:br>
            <a:r>
              <a:rPr lang="nl-NL" b="1" dirty="0">
                <a:solidFill>
                  <a:srgbClr val="002060"/>
                </a:solidFill>
                <a:latin typeface="+mn-lt"/>
              </a:rPr>
              <a:t>tot in </a:t>
            </a:r>
            <a:r>
              <a:rPr lang="nl-NL" b="1" dirty="0" smtClean="0">
                <a:solidFill>
                  <a:srgbClr val="002060"/>
                </a:solidFill>
                <a:latin typeface="+mn-lt"/>
              </a:rPr>
              <a:t>eeuwigheid</a:t>
            </a:r>
            <a:br>
              <a:rPr lang="nl-NL" b="1" dirty="0" smtClean="0">
                <a:solidFill>
                  <a:srgbClr val="002060"/>
                </a:solidFill>
                <a:latin typeface="+mn-lt"/>
              </a:rPr>
            </a:br>
            <a:r>
              <a:rPr lang="nl-NL" sz="1400" b="1" dirty="0" smtClean="0">
                <a:latin typeface="+mn-lt"/>
              </a:rPr>
              <a:t/>
            </a:r>
            <a:br>
              <a:rPr lang="nl-NL" sz="1400" b="1" dirty="0" smtClean="0">
                <a:latin typeface="+mn-lt"/>
              </a:rPr>
            </a:br>
            <a:r>
              <a:rPr lang="nl-NL" b="1" dirty="0" smtClean="0">
                <a:latin typeface="+mn-lt"/>
              </a:rPr>
              <a:t>De </a:t>
            </a:r>
            <a:r>
              <a:rPr lang="nl-NL" b="1" dirty="0">
                <a:latin typeface="+mn-lt"/>
              </a:rPr>
              <a:t>Heer is mijn herder </a:t>
            </a:r>
            <a:r>
              <a:rPr lang="nl-NL" dirty="0">
                <a:latin typeface="+mn-lt"/>
              </a:rPr>
              <a:t/>
            </a:r>
            <a:br>
              <a:rPr lang="nl-NL" dirty="0">
                <a:latin typeface="+mn-lt"/>
              </a:rPr>
            </a:br>
            <a:endParaRPr lang="nl-NL" dirty="0">
              <a:latin typeface="+mn-lt"/>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296150" cy="6862237"/>
          </a:xfrm>
          <a:prstGeom prst="rect">
            <a:avLst/>
          </a:prstGeom>
        </p:spPr>
      </p:pic>
    </p:spTree>
    <p:extLst>
      <p:ext uri="{BB962C8B-B14F-4D97-AF65-F5344CB8AC3E}">
        <p14:creationId xmlns:p14="http://schemas.microsoft.com/office/powerpoint/2010/main" val="95897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10750" y="161925"/>
            <a:ext cx="2381250" cy="6696075"/>
          </a:xfrm>
        </p:spPr>
        <p:txBody>
          <a:bodyPr>
            <a:normAutofit/>
          </a:bodyPr>
          <a:lstStyle/>
          <a:p>
            <a:r>
              <a:rPr lang="nl-NL" sz="7200" b="1" dirty="0" smtClean="0">
                <a:latin typeface="+mn-lt"/>
              </a:rPr>
              <a:t>Waar zit je nog aan vast?</a:t>
            </a:r>
            <a:endParaRPr lang="nl-NL" sz="7200" b="1" dirty="0">
              <a:latin typeface="+mn-lt"/>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 y="323850"/>
            <a:ext cx="9667038" cy="6191250"/>
          </a:xfrm>
          <a:prstGeom prst="rect">
            <a:avLst/>
          </a:prstGeom>
        </p:spPr>
      </p:pic>
    </p:spTree>
    <p:extLst>
      <p:ext uri="{BB962C8B-B14F-4D97-AF65-F5344CB8AC3E}">
        <p14:creationId xmlns:p14="http://schemas.microsoft.com/office/powerpoint/2010/main" val="344943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60250" y="1"/>
            <a:ext cx="3826975" cy="6858000"/>
          </a:xfrm>
        </p:spPr>
        <p:txBody>
          <a:bodyPr>
            <a:normAutofit/>
          </a:bodyPr>
          <a:lstStyle/>
          <a:p>
            <a:pPr algn="ctr"/>
            <a:r>
              <a:rPr lang="nl-NL" sz="5400" b="1" dirty="0" smtClean="0">
                <a:latin typeface="+mn-lt"/>
              </a:rPr>
              <a:t>Kop op!</a:t>
            </a:r>
            <a:br>
              <a:rPr lang="nl-NL" sz="5400" b="1" dirty="0" smtClean="0">
                <a:latin typeface="+mn-lt"/>
              </a:rPr>
            </a:br>
            <a:r>
              <a:rPr lang="nl-NL" sz="5400" b="1" dirty="0" smtClean="0">
                <a:latin typeface="+mn-lt"/>
              </a:rPr>
              <a:t>Sta op </a:t>
            </a:r>
            <a:br>
              <a:rPr lang="nl-NL" sz="5400" b="1" dirty="0" smtClean="0">
                <a:latin typeface="+mn-lt"/>
              </a:rPr>
            </a:br>
            <a:r>
              <a:rPr lang="nl-NL" sz="5400" b="1" dirty="0" smtClean="0">
                <a:latin typeface="+mn-lt"/>
              </a:rPr>
              <a:t>en </a:t>
            </a:r>
            <a:br>
              <a:rPr lang="nl-NL" sz="5400" b="1" dirty="0" smtClean="0">
                <a:latin typeface="+mn-lt"/>
              </a:rPr>
            </a:br>
            <a:r>
              <a:rPr lang="nl-NL" sz="5400" b="1" dirty="0" smtClean="0">
                <a:latin typeface="+mn-lt"/>
              </a:rPr>
              <a:t>Kom hogerop </a:t>
            </a:r>
            <a:br>
              <a:rPr lang="nl-NL" sz="5400" b="1" dirty="0" smtClean="0">
                <a:latin typeface="+mn-lt"/>
              </a:rPr>
            </a:br>
            <a:r>
              <a:rPr lang="nl-NL" sz="5400" b="1" dirty="0" smtClean="0">
                <a:latin typeface="+mn-lt"/>
              </a:rPr>
              <a:t>tot een </a:t>
            </a:r>
            <a:br>
              <a:rPr lang="nl-NL" sz="5400" b="1" dirty="0" smtClean="0">
                <a:latin typeface="+mn-lt"/>
              </a:rPr>
            </a:br>
            <a:r>
              <a:rPr lang="nl-NL" sz="5400" b="1" dirty="0" smtClean="0">
                <a:latin typeface="+mn-lt"/>
              </a:rPr>
              <a:t>beter inzicht </a:t>
            </a:r>
            <a:br>
              <a:rPr lang="nl-NL" sz="5400" b="1" dirty="0" smtClean="0">
                <a:latin typeface="+mn-lt"/>
              </a:rPr>
            </a:br>
            <a:r>
              <a:rPr lang="nl-NL" sz="5400" b="1" dirty="0" smtClean="0">
                <a:latin typeface="+mn-lt"/>
              </a:rPr>
              <a:t>en uitzicht</a:t>
            </a:r>
            <a:endParaRPr lang="nl-NL" sz="5400" b="1" dirty="0">
              <a:latin typeface="+mn-lt"/>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8260251" cy="6858000"/>
          </a:xfrm>
          <a:prstGeom prst="rect">
            <a:avLst/>
          </a:prstGeom>
        </p:spPr>
      </p:pic>
    </p:spTree>
    <p:extLst>
      <p:ext uri="{BB962C8B-B14F-4D97-AF65-F5344CB8AC3E}">
        <p14:creationId xmlns:p14="http://schemas.microsoft.com/office/powerpoint/2010/main" val="2654770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50</Words>
  <Application>Microsoft Office PowerPoint</Application>
  <PresentationFormat>Breedbeeld</PresentationFormat>
  <Paragraphs>14</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Wat  heeft  een eenzaam en  bang schaap nodig?</vt:lpstr>
      <vt:lpstr>Zoek je ook naar  liefde, warmte,  bemoediging en bescherming?  Verlang je naar  een goede relatie?  Is er iemand die je  hoop en moed  kan geven?</vt:lpstr>
      <vt:lpstr>Laat het jouw   ‘Dag van  De Hoop’  zijn!  Luister naar  de stem van de goede Herder  Kom tot Jezus!</vt:lpstr>
      <vt:lpstr> De Heer is mijn herder Hij is alles  wat ik nodig heb  Hij brengt mij tot rust en  Hij geeft nieuwe kracht  Hij leidt mij steeds verder op de juiste weg  die ik moet gaan  De Heer is mijn herder </vt:lpstr>
      <vt:lpstr>  Al ga ik door een donker dal ik hoef niet bang te zijn Ik weet dat U  mij bij zult staan U bent heel dichtbij  Want wat mij ook  wordt aangedaan  U helpt mij telkens weer  U geeft mij  wat ik nodig heb  en nog zoveel meer   </vt:lpstr>
      <vt:lpstr> Jezus is de goede Herder  Hij zegt:  ‘Mijn schapen horen Mijn stem  en Ik ken ze  en zij volgen Mij’   Joh.10:27 </vt:lpstr>
      <vt:lpstr> Uw goedheid en  Uw liefde, Heer  volgen mij altijd   en ik mag  heel dicht bij U  zijn tot in eeuwigheid  De Heer is mijn herder  </vt:lpstr>
      <vt:lpstr>Waar zit je nog aan vast?</vt:lpstr>
      <vt:lpstr>Kop op! Sta op  en  Kom hogerop  tot een  beter inzicht  en uitzicht</vt:lpstr>
      <vt:lpstr>Laat het los en leef in vrijheid! door genade geloof en bekering</vt:lpstr>
      <vt:lpstr>Laat je op tijd helpen  door  hulpverleners  die werken met geloof, hoop en liefde  Heb je het nodig?</vt:lpstr>
      <vt:lpstr>Jezus zegt: Ik ben het Brood des  levens;  wie tot  Mij komt, zal beslist geen honger hebben  Joh. 6:35</vt:lpstr>
      <vt:lpstr>Jezus is de goede Herder  God zoekt en redt  door Hem  verloren schapen  Jezus zegt in Joh.10:28:  ‘En Ik geef hun eeuwig leven; en zij zullen beslist niet verloren gaan in eeuwigheid en niemand zal ze uit mijn hand rukken.’  Lees het in Lukas 15 en Johannes 10. </vt:lpstr>
      <vt:lpstr>Dit geloof geeft ons moed en hoop  in donkere tijden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heeft  een eenzaam en  bang schaap nodig?</dc:title>
  <dc:creator>Jan</dc:creator>
  <cp:lastModifiedBy>Jan</cp:lastModifiedBy>
  <cp:revision>17</cp:revision>
  <dcterms:created xsi:type="dcterms:W3CDTF">2016-04-09T10:03:21Z</dcterms:created>
  <dcterms:modified xsi:type="dcterms:W3CDTF">2016-04-09T13:10:19Z</dcterms:modified>
</cp:coreProperties>
</file>