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8" r:id="rId4"/>
    <p:sldId id="257"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287186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296986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3969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419294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131020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D456670-EA1A-4C15-81BB-99BE808FB443}"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8901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D456670-EA1A-4C15-81BB-99BE808FB443}" type="datetimeFigureOut">
              <a:rPr lang="nl-NL" smtClean="0"/>
              <a:t>9-10-2016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251764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D456670-EA1A-4C15-81BB-99BE808FB443}" type="datetimeFigureOut">
              <a:rPr lang="nl-NL" smtClean="0"/>
              <a:t>9-10-2016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8340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D456670-EA1A-4C15-81BB-99BE808FB443}" type="datetimeFigureOut">
              <a:rPr lang="nl-NL" smtClean="0"/>
              <a:t>9-10-2016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145641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D456670-EA1A-4C15-81BB-99BE808FB443}"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195620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D456670-EA1A-4C15-81BB-99BE808FB443}"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45B9AD-BAD3-42C2-9C79-1D221DB71E01}" type="slidenum">
              <a:rPr lang="nl-NL" smtClean="0"/>
              <a:t>‹nr.›</a:t>
            </a:fld>
            <a:endParaRPr lang="nl-NL"/>
          </a:p>
        </p:txBody>
      </p:sp>
    </p:spTree>
    <p:extLst>
      <p:ext uri="{BB962C8B-B14F-4D97-AF65-F5344CB8AC3E}">
        <p14:creationId xmlns:p14="http://schemas.microsoft.com/office/powerpoint/2010/main" val="402763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56670-EA1A-4C15-81BB-99BE808FB443}" type="datetimeFigureOut">
              <a:rPr lang="nl-NL" smtClean="0"/>
              <a:t>9-10-2016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5B9AD-BAD3-42C2-9C79-1D221DB71E01}" type="slidenum">
              <a:rPr lang="nl-NL" smtClean="0"/>
              <a:t>‹nr.›</a:t>
            </a:fld>
            <a:endParaRPr lang="nl-NL"/>
          </a:p>
        </p:txBody>
      </p:sp>
    </p:spTree>
    <p:extLst>
      <p:ext uri="{BB962C8B-B14F-4D97-AF65-F5344CB8AC3E}">
        <p14:creationId xmlns:p14="http://schemas.microsoft.com/office/powerpoint/2010/main" val="303969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2176" y="0"/>
            <a:ext cx="2549824" cy="6858000"/>
          </a:xfrm>
        </p:spPr>
        <p:txBody>
          <a:bodyPr>
            <a:noAutofit/>
          </a:bodyPr>
          <a:lstStyle/>
          <a:p>
            <a:pPr algn="ctr"/>
            <a:r>
              <a:rPr lang="nl-NL" b="1" dirty="0" smtClean="0">
                <a:solidFill>
                  <a:srgbClr val="002060"/>
                </a:solidFill>
                <a:latin typeface="+mn-lt"/>
              </a:rPr>
              <a:t>Jezus is  de goede Herder</a:t>
            </a:r>
            <a:r>
              <a:rPr lang="nl-NL" b="1" dirty="0">
                <a:latin typeface="+mn-lt"/>
              </a:rPr>
              <a:t/>
            </a:r>
            <a:br>
              <a:rPr lang="nl-NL" b="1" dirty="0">
                <a:latin typeface="+mn-lt"/>
              </a:rPr>
            </a:br>
            <a:r>
              <a:rPr lang="nl-NL" b="1" dirty="0" smtClean="0">
                <a:latin typeface="+mn-lt"/>
              </a:rPr>
              <a:t/>
            </a:r>
            <a:br>
              <a:rPr lang="nl-NL" b="1" dirty="0" smtClean="0">
                <a:latin typeface="+mn-lt"/>
              </a:rPr>
            </a:br>
            <a:r>
              <a:rPr lang="nl-NL" b="1" dirty="0" smtClean="0">
                <a:latin typeface="+mn-lt"/>
              </a:rPr>
              <a:t>Hij geeft alles wat je nodig hebt </a:t>
            </a:r>
            <a:br>
              <a:rPr lang="nl-NL" b="1" dirty="0" smtClean="0">
                <a:latin typeface="+mn-lt"/>
              </a:rPr>
            </a:br>
            <a:r>
              <a:rPr lang="nl-NL" b="1" dirty="0" smtClean="0">
                <a:solidFill>
                  <a:srgbClr val="002060"/>
                </a:solidFill>
                <a:latin typeface="+mn-lt"/>
              </a:rPr>
              <a:t>als je gelooft in Hem</a:t>
            </a:r>
            <a:endParaRPr lang="nl-NL" b="1" dirty="0">
              <a:solidFill>
                <a:srgbClr val="002060"/>
              </a:solidFill>
              <a:latin typeface="+mn-lt"/>
            </a:endParaRPr>
          </a:p>
        </p:txBody>
      </p:sp>
      <p:pic>
        <p:nvPicPr>
          <p:cNvPr id="5122" name="Picture 2" descr="Afbeeldingsresultaat voor mess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421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7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7836" y="2"/>
            <a:ext cx="2554164" cy="6857998"/>
          </a:xfrm>
        </p:spPr>
        <p:txBody>
          <a:bodyPr>
            <a:normAutofit/>
          </a:bodyPr>
          <a:lstStyle/>
          <a:p>
            <a:pPr algn="ctr"/>
            <a:r>
              <a:rPr lang="nl-NL" sz="4500" b="1" dirty="0" smtClean="0">
                <a:latin typeface="+mn-lt"/>
              </a:rPr>
              <a:t>Ben je een </a:t>
            </a:r>
            <a:r>
              <a:rPr lang="nl-NL" sz="4500" b="1" dirty="0" smtClean="0">
                <a:solidFill>
                  <a:schemeClr val="accent2">
                    <a:lumMod val="50000"/>
                  </a:schemeClr>
                </a:solidFill>
                <a:latin typeface="+mn-lt"/>
              </a:rPr>
              <a:t>verloren schaap? </a:t>
            </a:r>
            <a:r>
              <a:rPr lang="nl-NL" sz="4500" b="1" dirty="0" smtClean="0">
                <a:latin typeface="+mn-lt"/>
              </a:rPr>
              <a:t/>
            </a:r>
            <a:br>
              <a:rPr lang="nl-NL" sz="4500" b="1" dirty="0" smtClean="0">
                <a:latin typeface="+mn-lt"/>
              </a:rPr>
            </a:br>
            <a:r>
              <a:rPr lang="nl-NL" sz="4500" b="1" dirty="0" smtClean="0">
                <a:latin typeface="+mn-lt"/>
              </a:rPr>
              <a:t/>
            </a:r>
            <a:br>
              <a:rPr lang="nl-NL" sz="4500" b="1" dirty="0" smtClean="0">
                <a:latin typeface="+mn-lt"/>
              </a:rPr>
            </a:br>
            <a:r>
              <a:rPr lang="nl-NL" sz="4500" b="1" dirty="0" smtClean="0">
                <a:latin typeface="+mn-lt"/>
              </a:rPr>
              <a:t>of</a:t>
            </a:r>
            <a:br>
              <a:rPr lang="nl-NL" sz="4500" b="1" dirty="0" smtClean="0">
                <a:latin typeface="+mn-lt"/>
              </a:rPr>
            </a:br>
            <a:r>
              <a:rPr lang="nl-NL" sz="4500" b="1" dirty="0" smtClean="0">
                <a:latin typeface="+mn-lt"/>
              </a:rPr>
              <a:t> een </a:t>
            </a:r>
            <a:r>
              <a:rPr lang="nl-NL" sz="4500" b="1" dirty="0" smtClean="0">
                <a:solidFill>
                  <a:srgbClr val="002060"/>
                </a:solidFill>
                <a:latin typeface="+mn-lt"/>
              </a:rPr>
              <a:t>gevonden schaap?</a:t>
            </a:r>
            <a:endParaRPr lang="nl-NL" sz="4500" b="1" dirty="0">
              <a:solidFill>
                <a:srgbClr val="002060"/>
              </a:solidFill>
              <a:latin typeface="+mn-lt"/>
            </a:endParaRPr>
          </a:p>
        </p:txBody>
      </p:sp>
      <p:pic>
        <p:nvPicPr>
          <p:cNvPr id="7170" name="Picture 2" descr="http://www.pastoralehulpverleningjongeren.nl/wp-content/uploads/2015/01/Hebben-ze-je-in-een-hoekje-weggez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 y="153101"/>
            <a:ext cx="9641769" cy="655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6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the good Shepherd and the lost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886" y="0"/>
            <a:ext cx="5511114" cy="6866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parable of the lost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027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008605" y="0"/>
            <a:ext cx="1729946" cy="6857999"/>
          </a:xfrm>
        </p:spPr>
        <p:txBody>
          <a:bodyPr>
            <a:normAutofit/>
          </a:bodyPr>
          <a:lstStyle/>
          <a:p>
            <a:pPr algn="ctr"/>
            <a:r>
              <a:rPr lang="nl-NL" sz="4200" b="1" dirty="0" smtClean="0">
                <a:latin typeface="+mn-lt"/>
              </a:rPr>
              <a:t>Ben je als een zo’n schaap </a:t>
            </a:r>
            <a:br>
              <a:rPr lang="nl-NL" sz="4200" b="1" dirty="0" smtClean="0">
                <a:latin typeface="+mn-lt"/>
              </a:rPr>
            </a:br>
            <a:r>
              <a:rPr lang="nl-NL" sz="4200" b="1" dirty="0" smtClean="0">
                <a:latin typeface="+mn-lt"/>
              </a:rPr>
              <a:t>?</a:t>
            </a:r>
            <a:r>
              <a:rPr lang="nl-NL" sz="4200" b="1" dirty="0">
                <a:latin typeface="+mn-lt"/>
              </a:rPr>
              <a:t/>
            </a:r>
            <a:br>
              <a:rPr lang="nl-NL" sz="4200" b="1" dirty="0">
                <a:latin typeface="+mn-lt"/>
              </a:rPr>
            </a:br>
            <a:r>
              <a:rPr lang="nl-NL" sz="4200" b="1" dirty="0" smtClean="0">
                <a:latin typeface="+mn-lt"/>
              </a:rPr>
              <a:t>Hij zoekt je uit liefde op</a:t>
            </a:r>
            <a:endParaRPr lang="nl-NL" sz="4200" b="1" dirty="0">
              <a:latin typeface="+mn-lt"/>
            </a:endParaRPr>
          </a:p>
        </p:txBody>
      </p:sp>
    </p:spTree>
    <p:extLst>
      <p:ext uri="{BB962C8B-B14F-4D97-AF65-F5344CB8AC3E}">
        <p14:creationId xmlns:p14="http://schemas.microsoft.com/office/powerpoint/2010/main" val="205503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511908" y="0"/>
            <a:ext cx="2680092" cy="6858000"/>
          </a:xfrm>
        </p:spPr>
        <p:txBody>
          <a:bodyPr>
            <a:normAutofit/>
          </a:bodyPr>
          <a:lstStyle/>
          <a:p>
            <a:pPr algn="ctr"/>
            <a:r>
              <a:rPr lang="nl-NL" sz="6000" b="1" dirty="0" smtClean="0">
                <a:latin typeface="+mn-lt"/>
              </a:rPr>
              <a:t>Bij het hart van de goede Herder</a:t>
            </a:r>
            <a:r>
              <a:rPr lang="nl-NL" sz="6000" b="1" dirty="0">
                <a:latin typeface="+mn-lt"/>
              </a:rPr>
              <a:t/>
            </a:r>
            <a:br>
              <a:rPr lang="nl-NL" sz="6000" b="1" dirty="0">
                <a:latin typeface="+mn-lt"/>
              </a:rPr>
            </a:br>
            <a:r>
              <a:rPr lang="nl-NL" sz="1200" b="1" dirty="0" smtClean="0">
                <a:latin typeface="+mn-lt"/>
              </a:rPr>
              <a:t/>
            </a:r>
            <a:br>
              <a:rPr lang="nl-NL" sz="1200" b="1" dirty="0" smtClean="0">
                <a:latin typeface="+mn-lt"/>
              </a:rPr>
            </a:br>
            <a:r>
              <a:rPr lang="nl-NL" sz="1200" b="1" dirty="0">
                <a:latin typeface="+mn-lt"/>
              </a:rPr>
              <a:t/>
            </a:r>
            <a:br>
              <a:rPr lang="nl-NL" sz="1200" b="1" dirty="0">
                <a:latin typeface="+mn-lt"/>
              </a:rPr>
            </a:br>
            <a:r>
              <a:rPr lang="nl-NL" sz="6000" b="1" dirty="0" smtClean="0">
                <a:solidFill>
                  <a:srgbClr val="002060"/>
                </a:solidFill>
                <a:latin typeface="+mn-lt"/>
              </a:rPr>
              <a:t>kom je tot rust</a:t>
            </a:r>
            <a:endParaRPr lang="nl-NL" sz="6000" b="1" dirty="0">
              <a:solidFill>
                <a:srgbClr val="002060"/>
              </a:solidFill>
              <a:latin typeface="+mn-lt"/>
            </a:endParaRPr>
          </a:p>
        </p:txBody>
      </p:sp>
      <p:pic>
        <p:nvPicPr>
          <p:cNvPr id="5" name="Picture 4" descr="Afbeeldingsresultaat voor jesus the good sheph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119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9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81646" y="1"/>
            <a:ext cx="6310354" cy="6857999"/>
          </a:xfrm>
        </p:spPr>
        <p:txBody>
          <a:bodyPr>
            <a:normAutofit/>
          </a:bodyPr>
          <a:lstStyle/>
          <a:p>
            <a:pPr algn="ctr"/>
            <a:r>
              <a:rPr lang="nl-NL" sz="4800" b="1" dirty="0">
                <a:latin typeface="+mn-lt"/>
              </a:rPr>
              <a:t>De Heer is mijn Herder</a:t>
            </a:r>
            <a:br>
              <a:rPr lang="nl-NL" sz="4800" b="1" dirty="0">
                <a:latin typeface="+mn-lt"/>
              </a:rPr>
            </a:br>
            <a:r>
              <a:rPr lang="nl-NL" sz="4800" b="1" dirty="0">
                <a:solidFill>
                  <a:srgbClr val="002060"/>
                </a:solidFill>
                <a:latin typeface="+mn-lt"/>
              </a:rPr>
              <a:t>Hij is </a:t>
            </a:r>
            <a:r>
              <a:rPr lang="nl-NL" sz="4800" b="1" dirty="0" smtClean="0">
                <a:solidFill>
                  <a:srgbClr val="002060"/>
                </a:solidFill>
                <a:latin typeface="+mn-lt"/>
              </a:rPr>
              <a:t>alles</a:t>
            </a:r>
            <a:br>
              <a:rPr lang="nl-NL" sz="4800" b="1" dirty="0" smtClean="0">
                <a:solidFill>
                  <a:srgbClr val="002060"/>
                </a:solidFill>
                <a:latin typeface="+mn-lt"/>
              </a:rPr>
            </a:br>
            <a:r>
              <a:rPr lang="nl-NL" sz="4800" b="1" dirty="0" smtClean="0">
                <a:solidFill>
                  <a:srgbClr val="002060"/>
                </a:solidFill>
                <a:latin typeface="+mn-lt"/>
              </a:rPr>
              <a:t> </a:t>
            </a:r>
            <a:r>
              <a:rPr lang="nl-NL" sz="4800" b="1" dirty="0">
                <a:solidFill>
                  <a:srgbClr val="002060"/>
                </a:solidFill>
                <a:latin typeface="+mn-lt"/>
              </a:rPr>
              <a:t>wat ik nodig heb</a:t>
            </a:r>
            <a:r>
              <a:rPr lang="nl-NL" sz="4800" b="1" dirty="0">
                <a:latin typeface="+mn-lt"/>
              </a:rPr>
              <a:t/>
            </a:r>
            <a:br>
              <a:rPr lang="nl-NL" sz="4800" b="1" dirty="0">
                <a:latin typeface="+mn-lt"/>
              </a:rPr>
            </a:br>
            <a:r>
              <a:rPr lang="nl-NL" sz="4800" b="1" dirty="0">
                <a:latin typeface="+mn-lt"/>
              </a:rPr>
              <a:t>Hij brengt mij tot rust</a:t>
            </a:r>
            <a:br>
              <a:rPr lang="nl-NL" sz="4800" b="1" dirty="0">
                <a:latin typeface="+mn-lt"/>
              </a:rPr>
            </a:br>
            <a:r>
              <a:rPr lang="nl-NL" sz="4800" b="1" dirty="0">
                <a:latin typeface="+mn-lt"/>
              </a:rPr>
              <a:t>en Hij geeft nieuwe kracht</a:t>
            </a:r>
            <a:br>
              <a:rPr lang="nl-NL" sz="4800" b="1" dirty="0">
                <a:latin typeface="+mn-lt"/>
              </a:rPr>
            </a:br>
            <a:r>
              <a:rPr lang="nl-NL" sz="4800" b="1" dirty="0">
                <a:solidFill>
                  <a:srgbClr val="002060"/>
                </a:solidFill>
                <a:latin typeface="+mn-lt"/>
              </a:rPr>
              <a:t>Hij leidt mij steeds verder</a:t>
            </a:r>
            <a:br>
              <a:rPr lang="nl-NL" sz="4800" b="1" dirty="0">
                <a:solidFill>
                  <a:srgbClr val="002060"/>
                </a:solidFill>
                <a:latin typeface="+mn-lt"/>
              </a:rPr>
            </a:br>
            <a:r>
              <a:rPr lang="nl-NL" sz="4800" b="1" dirty="0">
                <a:solidFill>
                  <a:srgbClr val="002060"/>
                </a:solidFill>
                <a:latin typeface="+mn-lt"/>
              </a:rPr>
              <a:t>op de juiste weg die ik moet gaan</a:t>
            </a:r>
          </a:p>
        </p:txBody>
      </p:sp>
      <p:pic>
        <p:nvPicPr>
          <p:cNvPr id="4098" name="Picture 2" descr="Afbeeldingsresultaat voor jesus o bom pa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8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830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29</Words>
  <Application>Microsoft Office PowerPoint</Application>
  <PresentationFormat>Breedbeeld</PresentationFormat>
  <Paragraphs>5</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Jezus is  de goede Herder  Hij geeft alles wat je nodig hebt  als je gelooft in Hem</vt:lpstr>
      <vt:lpstr>Ben je een verloren schaap?   of  een gevonden schaap?</vt:lpstr>
      <vt:lpstr>Ben je als een zo’n schaap  ? Hij zoekt je uit liefde op</vt:lpstr>
      <vt:lpstr>Bij het hart van de goede Herder   kom je tot rust</vt:lpstr>
      <vt:lpstr>De Heer is mijn Herder Hij is alles  wat ik nodig heb Hij brengt mij tot rust en Hij geeft nieuwe kracht Hij leidt mij steeds verder op de juiste weg die ik moet gaan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 het hart van de goede Herder   kom je tot rust</dc:title>
  <dc:creator>Jan</dc:creator>
  <cp:lastModifiedBy>Jan</cp:lastModifiedBy>
  <cp:revision>5</cp:revision>
  <dcterms:created xsi:type="dcterms:W3CDTF">2016-10-09T21:21:40Z</dcterms:created>
  <dcterms:modified xsi:type="dcterms:W3CDTF">2016-10-09T22:04:26Z</dcterms:modified>
</cp:coreProperties>
</file>