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59" r:id="rId7"/>
    <p:sldId id="262" r:id="rId8"/>
    <p:sldId id="260" r:id="rId9"/>
    <p:sldId id="261" r:id="rId10"/>
    <p:sldId id="263" r:id="rId11"/>
    <p:sldId id="264" r:id="rId12"/>
    <p:sldId id="265" r:id="rId13"/>
    <p:sldId id="266" r:id="rId14"/>
    <p:sldId id="267"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2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BC81047-1701-4E68-BC54-C4BF3F311D28}" type="datetimeFigureOut">
              <a:rPr lang="nl-NL" smtClean="0"/>
              <a:t>29-3-2016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352334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BC81047-1701-4E68-BC54-C4BF3F311D28}" type="datetimeFigureOut">
              <a:rPr lang="nl-NL" smtClean="0"/>
              <a:t>29-3-2016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205337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BC81047-1701-4E68-BC54-C4BF3F311D28}" type="datetimeFigureOut">
              <a:rPr lang="nl-NL" smtClean="0"/>
              <a:t>29-3-2016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265737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BC81047-1701-4E68-BC54-C4BF3F311D28}" type="datetimeFigureOut">
              <a:rPr lang="nl-NL" smtClean="0"/>
              <a:t>29-3-2016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416303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BC81047-1701-4E68-BC54-C4BF3F311D28}" type="datetimeFigureOut">
              <a:rPr lang="nl-NL" smtClean="0"/>
              <a:t>29-3-2016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422393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BC81047-1701-4E68-BC54-C4BF3F311D28}" type="datetimeFigureOut">
              <a:rPr lang="nl-NL" smtClean="0"/>
              <a:t>29-3-2016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182884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BC81047-1701-4E68-BC54-C4BF3F311D28}" type="datetimeFigureOut">
              <a:rPr lang="nl-NL" smtClean="0"/>
              <a:t>29-3-2016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69665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BC81047-1701-4E68-BC54-C4BF3F311D28}" type="datetimeFigureOut">
              <a:rPr lang="nl-NL" smtClean="0"/>
              <a:t>29-3-2016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258475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BC81047-1701-4E68-BC54-C4BF3F311D28}" type="datetimeFigureOut">
              <a:rPr lang="nl-NL" smtClean="0"/>
              <a:t>29-3-2016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62507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BC81047-1701-4E68-BC54-C4BF3F311D28}" type="datetimeFigureOut">
              <a:rPr lang="nl-NL" smtClean="0"/>
              <a:t>29-3-2016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388340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BC81047-1701-4E68-BC54-C4BF3F311D28}" type="datetimeFigureOut">
              <a:rPr lang="nl-NL" smtClean="0"/>
              <a:t>29-3-2016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047D3A9-7480-4D93-915E-CF5471B6885C}" type="slidenum">
              <a:rPr lang="nl-NL" smtClean="0"/>
              <a:t>‹nr.›</a:t>
            </a:fld>
            <a:endParaRPr lang="nl-NL"/>
          </a:p>
        </p:txBody>
      </p:sp>
    </p:spTree>
    <p:extLst>
      <p:ext uri="{BB962C8B-B14F-4D97-AF65-F5344CB8AC3E}">
        <p14:creationId xmlns:p14="http://schemas.microsoft.com/office/powerpoint/2010/main" val="70592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81047-1701-4E68-BC54-C4BF3F311D28}" type="datetimeFigureOut">
              <a:rPr lang="nl-NL" smtClean="0"/>
              <a:t>29-3-2016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7D3A9-7480-4D93-915E-CF5471B6885C}" type="slidenum">
              <a:rPr lang="nl-NL" smtClean="0"/>
              <a:t>‹nr.›</a:t>
            </a:fld>
            <a:endParaRPr lang="nl-NL"/>
          </a:p>
        </p:txBody>
      </p:sp>
    </p:spTree>
    <p:extLst>
      <p:ext uri="{BB962C8B-B14F-4D97-AF65-F5344CB8AC3E}">
        <p14:creationId xmlns:p14="http://schemas.microsoft.com/office/powerpoint/2010/main" val="335517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637006" y="615634"/>
            <a:ext cx="3618368" cy="4771177"/>
          </a:xfrm>
        </p:spPr>
        <p:txBody>
          <a:bodyPr>
            <a:noAutofit/>
          </a:bodyPr>
          <a:lstStyle/>
          <a:p>
            <a:r>
              <a:rPr lang="nl-NL" sz="4800" b="1" dirty="0" smtClean="0">
                <a:solidFill>
                  <a:schemeClr val="accent2">
                    <a:lumMod val="50000"/>
                  </a:schemeClr>
                </a:solidFill>
                <a:latin typeface="+mn-lt"/>
              </a:rPr>
              <a:t>Hoe kan je kracht worden vernieuwd…</a:t>
            </a:r>
            <a:r>
              <a:rPr lang="nl-NL" sz="1400" b="1" dirty="0" smtClean="0">
                <a:solidFill>
                  <a:schemeClr val="accent2">
                    <a:lumMod val="50000"/>
                  </a:schemeClr>
                </a:solidFill>
                <a:latin typeface="+mn-lt"/>
              </a:rPr>
              <a:t/>
            </a:r>
            <a:br>
              <a:rPr lang="nl-NL" sz="1400" b="1" dirty="0" smtClean="0">
                <a:solidFill>
                  <a:schemeClr val="accent2">
                    <a:lumMod val="50000"/>
                  </a:schemeClr>
                </a:solidFill>
                <a:latin typeface="+mn-lt"/>
              </a:rPr>
            </a:br>
            <a:r>
              <a:rPr lang="nl-NL" sz="1400" b="1" dirty="0" smtClean="0">
                <a:solidFill>
                  <a:schemeClr val="accent2">
                    <a:lumMod val="50000"/>
                  </a:schemeClr>
                </a:solidFill>
                <a:latin typeface="+mn-lt"/>
              </a:rPr>
              <a:t/>
            </a:r>
            <a:br>
              <a:rPr lang="nl-NL" sz="1400" b="1" dirty="0" smtClean="0">
                <a:solidFill>
                  <a:schemeClr val="accent2">
                    <a:lumMod val="50000"/>
                  </a:schemeClr>
                </a:solidFill>
                <a:latin typeface="+mn-lt"/>
              </a:rPr>
            </a:br>
            <a:r>
              <a:rPr lang="nl-NL" sz="4800" b="1" dirty="0" smtClean="0">
                <a:solidFill>
                  <a:schemeClr val="accent2">
                    <a:lumMod val="50000"/>
                  </a:schemeClr>
                </a:solidFill>
                <a:latin typeface="+mn-lt"/>
              </a:rPr>
              <a:t>op weg naar een hoger doel</a:t>
            </a:r>
            <a:endParaRPr lang="nl-NL" sz="4800" b="1" dirty="0">
              <a:solidFill>
                <a:schemeClr val="accent2">
                  <a:lumMod val="50000"/>
                </a:schemeClr>
              </a:solidFill>
              <a:latin typeface="+mn-lt"/>
            </a:endParaRPr>
          </a:p>
        </p:txBody>
      </p:sp>
      <p:pic>
        <p:nvPicPr>
          <p:cNvPr id="1026" name="Picture 2" descr="http://www.pastoralehulpverleningjongeren.nl/wp-content/uploads/2014/05/Adelaar-bij-de-kipp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443"/>
            <a:ext cx="8376773" cy="631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95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astoralehulpverleningjongeren.nl/wp-content/uploads/2015/01/Wie-de-HEERE-verwachten-zullen-hun-kracht-vernieuw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79810" cy="689038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197504" y="365124"/>
            <a:ext cx="4994496" cy="6696579"/>
          </a:xfrm>
        </p:spPr>
        <p:txBody>
          <a:bodyPr>
            <a:noAutofit/>
          </a:bodyPr>
          <a:lstStyle/>
          <a:p>
            <a:r>
              <a:rPr lang="nl-NL" b="1" dirty="0" smtClean="0">
                <a:latin typeface="+mn-lt"/>
              </a:rPr>
              <a:t>‘Wie </a:t>
            </a:r>
            <a:r>
              <a:rPr lang="nl-NL" b="1" dirty="0">
                <a:latin typeface="+mn-lt"/>
              </a:rPr>
              <a:t>de HEERE verwachten, zullen hun kracht vernieuwen, </a:t>
            </a:r>
            <a:r>
              <a:rPr lang="nl-NL" b="1" dirty="0">
                <a:solidFill>
                  <a:schemeClr val="accent2">
                    <a:lumMod val="50000"/>
                  </a:schemeClr>
                </a:solidFill>
                <a:latin typeface="+mn-lt"/>
              </a:rPr>
              <a:t>zij zullen hun vleugels uitslaan als arenden, </a:t>
            </a:r>
            <a:r>
              <a:rPr lang="nl-NL" b="1" dirty="0">
                <a:latin typeface="+mn-lt"/>
              </a:rPr>
              <a:t>zij zullen snel lopen en niet afgemat worden, </a:t>
            </a:r>
            <a:r>
              <a:rPr lang="nl-NL" b="1" dirty="0">
                <a:solidFill>
                  <a:schemeClr val="accent2">
                    <a:lumMod val="50000"/>
                  </a:schemeClr>
                </a:solidFill>
                <a:latin typeface="+mn-lt"/>
              </a:rPr>
              <a:t>zij zullen lopen en niet moe worden</a:t>
            </a:r>
            <a:r>
              <a:rPr lang="nl-NL" b="1" dirty="0" smtClean="0">
                <a:solidFill>
                  <a:schemeClr val="accent2">
                    <a:lumMod val="50000"/>
                  </a:schemeClr>
                </a:solidFill>
                <a:latin typeface="+mn-lt"/>
              </a:rPr>
              <a:t>.’</a:t>
            </a:r>
            <a:r>
              <a:rPr lang="nl-NL" b="1" dirty="0" smtClean="0">
                <a:latin typeface="+mn-lt"/>
              </a:rPr>
              <a:t> </a:t>
            </a:r>
            <a:r>
              <a:rPr lang="nl-NL" sz="2400" b="1" dirty="0" smtClean="0">
                <a:latin typeface="+mn-lt"/>
              </a:rPr>
              <a:t>(Jesaja 40:31</a:t>
            </a:r>
            <a:r>
              <a:rPr lang="nl-NL" b="1" dirty="0">
                <a:latin typeface="+mn-lt"/>
              </a:rPr>
              <a:t/>
            </a:r>
            <a:br>
              <a:rPr lang="nl-NL" b="1" dirty="0">
                <a:latin typeface="+mn-lt"/>
              </a:rPr>
            </a:br>
            <a:endParaRPr lang="nl-NL" b="1" dirty="0">
              <a:latin typeface="+mn-lt"/>
            </a:endParaRPr>
          </a:p>
        </p:txBody>
      </p:sp>
    </p:spTree>
    <p:extLst>
      <p:ext uri="{BB962C8B-B14F-4D97-AF65-F5344CB8AC3E}">
        <p14:creationId xmlns:p14="http://schemas.microsoft.com/office/powerpoint/2010/main" val="200246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7512908" y="-1"/>
            <a:ext cx="4563762" cy="4934465"/>
          </a:xfrm>
        </p:spPr>
        <p:txBody>
          <a:bodyPr>
            <a:normAutofit fontScale="90000"/>
          </a:bodyPr>
          <a:lstStyle/>
          <a:p>
            <a:r>
              <a:rPr lang="nl-NL" sz="4400" dirty="0" smtClean="0"/>
              <a:t/>
            </a:r>
            <a:br>
              <a:rPr lang="nl-NL" sz="4400" dirty="0" smtClean="0"/>
            </a:br>
            <a:r>
              <a:rPr lang="nl-NL" sz="4400" dirty="0"/>
              <a:t/>
            </a:r>
            <a:br>
              <a:rPr lang="nl-NL" sz="4400" dirty="0"/>
            </a:br>
            <a:r>
              <a:rPr lang="nl-NL" sz="4400" dirty="0" smtClean="0"/>
              <a:t/>
            </a:r>
            <a:br>
              <a:rPr lang="nl-NL" sz="4400" dirty="0" smtClean="0"/>
            </a:br>
            <a:r>
              <a:rPr lang="nl-NL" sz="4400" dirty="0" smtClean="0"/>
              <a:t/>
            </a:r>
            <a:br>
              <a:rPr lang="nl-NL" sz="4400" dirty="0" smtClean="0"/>
            </a:br>
            <a:r>
              <a:rPr lang="nl-NL" sz="4900" b="1" dirty="0" smtClean="0">
                <a:latin typeface="+mn-lt"/>
              </a:rPr>
              <a:t>God </a:t>
            </a:r>
            <a:r>
              <a:rPr lang="nl-NL" sz="4900" b="1" dirty="0">
                <a:latin typeface="+mn-lt"/>
              </a:rPr>
              <a:t>kan ons oprichten boven </a:t>
            </a:r>
            <a:r>
              <a:rPr lang="nl-NL" sz="4900" b="1" dirty="0" smtClean="0">
                <a:latin typeface="+mn-lt"/>
              </a:rPr>
              <a:t>onze problemen en onszelf uit:</a:t>
            </a:r>
            <a:br>
              <a:rPr lang="nl-NL" sz="4900" b="1" dirty="0" smtClean="0">
                <a:latin typeface="+mn-lt"/>
              </a:rPr>
            </a:br>
            <a:r>
              <a:rPr lang="nl-NL" sz="4900" b="1" dirty="0" smtClean="0">
                <a:latin typeface="+mn-lt"/>
              </a:rPr>
              <a:t> </a:t>
            </a:r>
            <a:r>
              <a:rPr lang="nl-NL" sz="4900" b="1" dirty="0">
                <a:solidFill>
                  <a:schemeClr val="accent5">
                    <a:lumMod val="50000"/>
                  </a:schemeClr>
                </a:solidFill>
                <a:latin typeface="+mn-lt"/>
              </a:rPr>
              <a:t>‘</a:t>
            </a:r>
            <a:r>
              <a:rPr lang="nl-NL" sz="4900" b="1" dirty="0" err="1">
                <a:solidFill>
                  <a:schemeClr val="accent5">
                    <a:lumMod val="50000"/>
                  </a:schemeClr>
                </a:solidFill>
                <a:latin typeface="+mn-lt"/>
              </a:rPr>
              <a:t>You</a:t>
            </a:r>
            <a:r>
              <a:rPr lang="nl-NL" sz="4900" b="1" dirty="0">
                <a:solidFill>
                  <a:schemeClr val="accent5">
                    <a:lumMod val="50000"/>
                  </a:schemeClr>
                </a:solidFill>
                <a:latin typeface="+mn-lt"/>
              </a:rPr>
              <a:t> </a:t>
            </a:r>
            <a:r>
              <a:rPr lang="nl-NL" sz="4900" b="1" dirty="0" err="1">
                <a:solidFill>
                  <a:schemeClr val="accent5">
                    <a:lumMod val="50000"/>
                  </a:schemeClr>
                </a:solidFill>
                <a:latin typeface="+mn-lt"/>
              </a:rPr>
              <a:t>raise</a:t>
            </a:r>
            <a:r>
              <a:rPr lang="nl-NL" sz="4900" b="1" dirty="0">
                <a:solidFill>
                  <a:schemeClr val="accent5">
                    <a:lumMod val="50000"/>
                  </a:schemeClr>
                </a:solidFill>
                <a:latin typeface="+mn-lt"/>
              </a:rPr>
              <a:t> me up </a:t>
            </a:r>
            <a:r>
              <a:rPr lang="nl-NL" sz="4900" b="1" dirty="0" err="1">
                <a:solidFill>
                  <a:schemeClr val="accent5">
                    <a:lumMod val="50000"/>
                  </a:schemeClr>
                </a:solidFill>
                <a:latin typeface="+mn-lt"/>
              </a:rPr>
              <a:t>to</a:t>
            </a:r>
            <a:r>
              <a:rPr lang="nl-NL" sz="4900" b="1" dirty="0">
                <a:solidFill>
                  <a:schemeClr val="accent5">
                    <a:lumMod val="50000"/>
                  </a:schemeClr>
                </a:solidFill>
                <a:latin typeface="+mn-lt"/>
              </a:rPr>
              <a:t> more </a:t>
            </a:r>
            <a:r>
              <a:rPr lang="nl-NL" sz="4900" b="1" dirty="0" err="1">
                <a:solidFill>
                  <a:schemeClr val="accent5">
                    <a:lumMod val="50000"/>
                  </a:schemeClr>
                </a:solidFill>
                <a:latin typeface="+mn-lt"/>
              </a:rPr>
              <a:t>than</a:t>
            </a:r>
            <a:r>
              <a:rPr lang="nl-NL" sz="4900" b="1" dirty="0">
                <a:solidFill>
                  <a:schemeClr val="accent5">
                    <a:lumMod val="50000"/>
                  </a:schemeClr>
                </a:solidFill>
                <a:latin typeface="+mn-lt"/>
              </a:rPr>
              <a:t> I </a:t>
            </a:r>
            <a:r>
              <a:rPr lang="nl-NL" sz="4900" b="1" dirty="0" err="1">
                <a:solidFill>
                  <a:schemeClr val="accent5">
                    <a:lumMod val="50000"/>
                  </a:schemeClr>
                </a:solidFill>
                <a:latin typeface="+mn-lt"/>
              </a:rPr>
              <a:t>can</a:t>
            </a:r>
            <a:r>
              <a:rPr lang="nl-NL" sz="4900" b="1" dirty="0">
                <a:solidFill>
                  <a:schemeClr val="accent5">
                    <a:lumMod val="50000"/>
                  </a:schemeClr>
                </a:solidFill>
                <a:latin typeface="+mn-lt"/>
              </a:rPr>
              <a:t> </a:t>
            </a:r>
            <a:r>
              <a:rPr lang="nl-NL" sz="4900" b="1" dirty="0" err="1">
                <a:solidFill>
                  <a:schemeClr val="accent5">
                    <a:lumMod val="50000"/>
                  </a:schemeClr>
                </a:solidFill>
                <a:latin typeface="+mn-lt"/>
              </a:rPr>
              <a:t>be</a:t>
            </a:r>
            <a:r>
              <a:rPr lang="nl-NL" sz="4900" b="1" dirty="0">
                <a:solidFill>
                  <a:schemeClr val="accent5">
                    <a:lumMod val="50000"/>
                  </a:schemeClr>
                </a:solidFill>
                <a:latin typeface="+mn-lt"/>
              </a:rPr>
              <a:t>.’</a:t>
            </a:r>
            <a:r>
              <a:rPr lang="nl-NL" sz="4900" dirty="0">
                <a:solidFill>
                  <a:schemeClr val="accent5">
                    <a:lumMod val="50000"/>
                  </a:schemeClr>
                </a:solidFill>
              </a:rPr>
              <a:t/>
            </a:r>
            <a:br>
              <a:rPr lang="nl-NL" sz="4900" dirty="0">
                <a:solidFill>
                  <a:schemeClr val="accent5">
                    <a:lumMod val="50000"/>
                  </a:schemeClr>
                </a:solidFill>
              </a:rPr>
            </a:br>
            <a:endParaRPr lang="nl-NL" sz="4900" dirty="0">
              <a:solidFill>
                <a:schemeClr val="accent5">
                  <a:lumMod val="50000"/>
                </a:schemeClr>
              </a:solidFill>
              <a:latin typeface="+mn-lt"/>
            </a:endParaRPr>
          </a:p>
        </p:txBody>
      </p:sp>
      <p:sp>
        <p:nvSpPr>
          <p:cNvPr id="4" name="Ondertitel 3"/>
          <p:cNvSpPr>
            <a:spLocks noGrp="1"/>
          </p:cNvSpPr>
          <p:nvPr>
            <p:ph type="subTitle" idx="1"/>
          </p:nvPr>
        </p:nvSpPr>
        <p:spPr>
          <a:xfrm>
            <a:off x="1" y="4522572"/>
            <a:ext cx="12076669" cy="2335427"/>
          </a:xfrm>
        </p:spPr>
        <p:txBody>
          <a:bodyPr>
            <a:normAutofit fontScale="92500" lnSpcReduction="10000"/>
          </a:bodyPr>
          <a:lstStyle/>
          <a:p>
            <a:r>
              <a:rPr lang="nl-NL" sz="4400" b="1" dirty="0" smtClean="0">
                <a:solidFill>
                  <a:srgbClr val="3A2C00"/>
                </a:solidFill>
              </a:rPr>
              <a:t>Hij kan onze jeugd vernieuwen als die van een arend. </a:t>
            </a:r>
          </a:p>
          <a:p>
            <a:r>
              <a:rPr lang="nl-NL" sz="4400" b="1" dirty="0" smtClean="0">
                <a:solidFill>
                  <a:schemeClr val="accent4">
                    <a:lumMod val="50000"/>
                  </a:schemeClr>
                </a:solidFill>
              </a:rPr>
              <a:t>Hij vergeeft, geneest en verlost, kroont met goedertierenheid en barmhartigheid, en verzadigt ons met het goede </a:t>
            </a:r>
            <a:r>
              <a:rPr lang="nl-NL" sz="4400" b="1" dirty="0" smtClean="0">
                <a:solidFill>
                  <a:srgbClr val="3A2C00"/>
                </a:solidFill>
              </a:rPr>
              <a:t>(Lees Ps. 103:1-5)</a:t>
            </a:r>
            <a:endParaRPr lang="nl-NL" sz="4400" b="1" dirty="0">
              <a:solidFill>
                <a:srgbClr val="3A2C00"/>
              </a:solidFill>
            </a:endParaRPr>
          </a:p>
        </p:txBody>
      </p:sp>
      <p:pic>
        <p:nvPicPr>
          <p:cNvPr id="1026" name="Picture 2" descr="https://i.ytimg.com/vi/JZIUc8MrzWU/m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12908" cy="422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34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878595" y="-140043"/>
            <a:ext cx="5313406" cy="6998043"/>
          </a:xfrm>
        </p:spPr>
        <p:txBody>
          <a:bodyPr>
            <a:normAutofit/>
          </a:bodyPr>
          <a:lstStyle/>
          <a:p>
            <a:pPr algn="r" fontAlgn="base"/>
            <a:r>
              <a:rPr lang="nl-NL" sz="4400" b="1" dirty="0"/>
              <a:t/>
            </a:r>
            <a:br>
              <a:rPr lang="nl-NL" sz="4400" b="1" dirty="0"/>
            </a:br>
            <a:r>
              <a:rPr lang="nl-NL" sz="4400" b="1" dirty="0" smtClean="0"/>
              <a:t/>
            </a:r>
            <a:br>
              <a:rPr lang="nl-NL" sz="4400" b="1" dirty="0" smtClean="0"/>
            </a:br>
            <a:r>
              <a:rPr lang="nl-NL" sz="4400" b="1" dirty="0"/>
              <a:t/>
            </a:r>
            <a:br>
              <a:rPr lang="nl-NL" sz="4400" b="1" dirty="0"/>
            </a:br>
            <a:r>
              <a:rPr lang="nl-NL" sz="4400" b="1" dirty="0" smtClean="0"/>
              <a:t/>
            </a:r>
            <a:br>
              <a:rPr lang="nl-NL" sz="4400" b="1" dirty="0" smtClean="0"/>
            </a:br>
            <a:endParaRPr lang="nl-NL" sz="4400" b="1" dirty="0">
              <a:solidFill>
                <a:srgbClr val="002060"/>
              </a:solidFill>
              <a:latin typeface="+mn-lt"/>
            </a:endParaRPr>
          </a:p>
        </p:txBody>
      </p:sp>
      <p:sp>
        <p:nvSpPr>
          <p:cNvPr id="4" name="Ondertitel 3"/>
          <p:cNvSpPr>
            <a:spLocks noGrp="1"/>
          </p:cNvSpPr>
          <p:nvPr>
            <p:ph type="subTitle" idx="1"/>
          </p:nvPr>
        </p:nvSpPr>
        <p:spPr>
          <a:xfrm>
            <a:off x="98854" y="3797643"/>
            <a:ext cx="12093146" cy="3060357"/>
          </a:xfrm>
        </p:spPr>
        <p:txBody>
          <a:bodyPr>
            <a:noAutofit/>
          </a:bodyPr>
          <a:lstStyle/>
          <a:p>
            <a:pPr algn="l" fontAlgn="base"/>
            <a:r>
              <a:rPr lang="nl-NL" sz="3800" b="1" dirty="0"/>
              <a:t>Als de oceaan haar krachten toont,</a:t>
            </a:r>
            <a:r>
              <a:rPr lang="nl-NL" sz="3800" dirty="0"/>
              <a:t/>
            </a:r>
            <a:br>
              <a:rPr lang="nl-NL" sz="3800" dirty="0"/>
            </a:br>
            <a:r>
              <a:rPr lang="nl-NL" sz="3800" b="1" dirty="0"/>
              <a:t>zweef ik met U </a:t>
            </a:r>
            <a:endParaRPr lang="nl-NL" sz="3800" b="1" dirty="0" smtClean="0"/>
          </a:p>
          <a:p>
            <a:pPr algn="l" fontAlgn="base"/>
            <a:r>
              <a:rPr lang="nl-NL" sz="3800" b="1" dirty="0" smtClean="0"/>
              <a:t>hoog boven </a:t>
            </a:r>
            <a:r>
              <a:rPr lang="nl-NL" sz="3800" b="1" dirty="0"/>
              <a:t>de storm</a:t>
            </a:r>
            <a:r>
              <a:rPr lang="nl-NL" sz="3800" b="1" dirty="0" smtClean="0"/>
              <a:t>.</a:t>
            </a:r>
            <a:endParaRPr lang="nl-NL" sz="800" b="1" dirty="0" smtClean="0"/>
          </a:p>
          <a:p>
            <a:pPr algn="l" fontAlgn="base"/>
            <a:r>
              <a:rPr lang="nl-NL" sz="3800" b="1" dirty="0" smtClean="0">
                <a:solidFill>
                  <a:srgbClr val="002060"/>
                </a:solidFill>
              </a:rPr>
              <a:t>Vader</a:t>
            </a:r>
            <a:r>
              <a:rPr lang="nl-NL" sz="3800" b="1" dirty="0">
                <a:solidFill>
                  <a:srgbClr val="002060"/>
                </a:solidFill>
              </a:rPr>
              <a:t>, U bent sterker dan de vloed.</a:t>
            </a:r>
            <a:r>
              <a:rPr lang="nl-NL" sz="3800" dirty="0">
                <a:solidFill>
                  <a:srgbClr val="002060"/>
                </a:solidFill>
              </a:rPr>
              <a:t/>
            </a:r>
            <a:br>
              <a:rPr lang="nl-NL" sz="3800" dirty="0">
                <a:solidFill>
                  <a:srgbClr val="002060"/>
                </a:solidFill>
              </a:rPr>
            </a:br>
            <a:r>
              <a:rPr lang="nl-NL" sz="3800" b="1" dirty="0">
                <a:solidFill>
                  <a:srgbClr val="002060"/>
                </a:solidFill>
              </a:rPr>
              <a:t>dan word ik stil; U bent mijn God</a:t>
            </a:r>
            <a:r>
              <a:rPr lang="nl-NL" sz="3800" b="1" dirty="0" smtClean="0">
                <a:solidFill>
                  <a:srgbClr val="002060"/>
                </a:solidFill>
              </a:rPr>
              <a:t>.   </a:t>
            </a:r>
            <a:r>
              <a:rPr lang="nl-NL" sz="3200" b="1" dirty="0" err="1" smtClean="0">
                <a:solidFill>
                  <a:schemeClr val="bg2">
                    <a:lumMod val="10000"/>
                  </a:schemeClr>
                </a:solidFill>
              </a:rPr>
              <a:t>Opw</a:t>
            </a:r>
            <a:r>
              <a:rPr lang="nl-NL" sz="3200" b="1" dirty="0" smtClean="0">
                <a:solidFill>
                  <a:schemeClr val="bg2">
                    <a:lumMod val="10000"/>
                  </a:schemeClr>
                </a:solidFill>
              </a:rPr>
              <a:t>. 695</a:t>
            </a:r>
            <a:endParaRPr lang="nl-NL" sz="3200" dirty="0">
              <a:solidFill>
                <a:schemeClr val="bg2">
                  <a:lumMod val="10000"/>
                </a:schemeClr>
              </a:solidFill>
            </a:endParaRPr>
          </a:p>
          <a:p>
            <a:endParaRPr lang="nl-NL" sz="4400" dirty="0">
              <a:solidFill>
                <a:srgbClr val="002060"/>
              </a:solidFill>
            </a:endParaRPr>
          </a:p>
        </p:txBody>
      </p:sp>
      <p:pic>
        <p:nvPicPr>
          <p:cNvPr id="2050" name="Picture 2" descr="https://i.ytimg.com/vi/vPO8Hj2wvhk/m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94" y="93705"/>
            <a:ext cx="6705601" cy="37719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7059828" y="1"/>
            <a:ext cx="4917988" cy="7417415"/>
          </a:xfrm>
          <a:prstGeom prst="rect">
            <a:avLst/>
          </a:prstGeom>
        </p:spPr>
        <p:txBody>
          <a:bodyPr wrap="square">
            <a:spAutoFit/>
          </a:bodyPr>
          <a:lstStyle/>
          <a:p>
            <a:pPr algn="r" fontAlgn="base"/>
            <a:r>
              <a:rPr lang="nl-NL" sz="4200" b="1" dirty="0">
                <a:solidFill>
                  <a:schemeClr val="accent5">
                    <a:lumMod val="50000"/>
                  </a:schemeClr>
                </a:solidFill>
                <a:latin typeface="Calibri" panose="020F0502020204030204" pitchFamily="34" charset="0"/>
              </a:rPr>
              <a:t>verberg mij nu</a:t>
            </a:r>
            <a:r>
              <a:rPr lang="nl-NL" sz="4200" dirty="0">
                <a:solidFill>
                  <a:schemeClr val="accent5">
                    <a:lumMod val="50000"/>
                  </a:schemeClr>
                </a:solidFill>
                <a:latin typeface="Calibri" panose="020F0502020204030204" pitchFamily="34" charset="0"/>
              </a:rPr>
              <a:t/>
            </a:r>
            <a:br>
              <a:rPr lang="nl-NL" sz="4200" dirty="0">
                <a:solidFill>
                  <a:schemeClr val="accent5">
                    <a:lumMod val="50000"/>
                  </a:schemeClr>
                </a:solidFill>
                <a:latin typeface="Calibri" panose="020F0502020204030204" pitchFamily="34" charset="0"/>
              </a:rPr>
            </a:br>
            <a:r>
              <a:rPr lang="nl-NL" sz="4200" b="1" dirty="0">
                <a:solidFill>
                  <a:schemeClr val="accent5">
                    <a:lumMod val="50000"/>
                  </a:schemeClr>
                </a:solidFill>
                <a:latin typeface="Calibri" panose="020F0502020204030204" pitchFamily="34" charset="0"/>
              </a:rPr>
              <a:t>onder uw vleugels </a:t>
            </a:r>
            <a:r>
              <a:rPr lang="nl-NL" sz="4200" b="1" dirty="0" smtClean="0">
                <a:solidFill>
                  <a:schemeClr val="accent5">
                    <a:lumMod val="50000"/>
                  </a:schemeClr>
                </a:solidFill>
                <a:latin typeface="Calibri" panose="020F0502020204030204" pitchFamily="34" charset="0"/>
              </a:rPr>
              <a:t>Heer.</a:t>
            </a:r>
            <a:r>
              <a:rPr lang="nl-NL" sz="4200" dirty="0">
                <a:solidFill>
                  <a:schemeClr val="accent5">
                    <a:lumMod val="50000"/>
                  </a:schemeClr>
                </a:solidFill>
                <a:latin typeface="Calibri" panose="020F0502020204030204" pitchFamily="34" charset="0"/>
              </a:rPr>
              <a:t/>
            </a:r>
            <a:br>
              <a:rPr lang="nl-NL" sz="4200" dirty="0">
                <a:solidFill>
                  <a:schemeClr val="accent5">
                    <a:lumMod val="50000"/>
                  </a:schemeClr>
                </a:solidFill>
                <a:latin typeface="Calibri" panose="020F0502020204030204" pitchFamily="34" charset="0"/>
              </a:rPr>
            </a:br>
            <a:r>
              <a:rPr lang="nl-NL" sz="4200" b="1" dirty="0">
                <a:solidFill>
                  <a:schemeClr val="accent5">
                    <a:lumMod val="50000"/>
                  </a:schemeClr>
                </a:solidFill>
                <a:latin typeface="Calibri" panose="020F0502020204030204" pitchFamily="34" charset="0"/>
              </a:rPr>
              <a:t>Houd mij vast</a:t>
            </a:r>
            <a:r>
              <a:rPr lang="nl-NL" sz="4200" dirty="0">
                <a:solidFill>
                  <a:schemeClr val="accent5">
                    <a:lumMod val="50000"/>
                  </a:schemeClr>
                </a:solidFill>
                <a:latin typeface="Calibri" panose="020F0502020204030204" pitchFamily="34" charset="0"/>
              </a:rPr>
              <a:t/>
            </a:r>
            <a:br>
              <a:rPr lang="nl-NL" sz="4200" dirty="0">
                <a:solidFill>
                  <a:schemeClr val="accent5">
                    <a:lumMod val="50000"/>
                  </a:schemeClr>
                </a:solidFill>
                <a:latin typeface="Calibri" panose="020F0502020204030204" pitchFamily="34" charset="0"/>
              </a:rPr>
            </a:br>
            <a:r>
              <a:rPr lang="nl-NL" sz="4200" b="1" dirty="0">
                <a:solidFill>
                  <a:schemeClr val="accent5">
                    <a:lumMod val="50000"/>
                  </a:schemeClr>
                </a:solidFill>
                <a:latin typeface="Calibri" panose="020F0502020204030204" pitchFamily="34" charset="0"/>
              </a:rPr>
              <a:t>in Uw sterke hand</a:t>
            </a:r>
            <a:r>
              <a:rPr lang="nl-NL" sz="4200" b="1" dirty="0" smtClean="0">
                <a:solidFill>
                  <a:schemeClr val="accent5">
                    <a:lumMod val="50000"/>
                  </a:schemeClr>
                </a:solidFill>
                <a:latin typeface="Calibri" panose="020F0502020204030204" pitchFamily="34" charset="0"/>
              </a:rPr>
              <a:t>.</a:t>
            </a:r>
            <a:endParaRPr lang="nl-NL" sz="1200" b="1" dirty="0" smtClean="0">
              <a:solidFill>
                <a:schemeClr val="accent5">
                  <a:lumMod val="50000"/>
                </a:schemeClr>
              </a:solidFill>
              <a:latin typeface="Calibri" panose="020F0502020204030204" pitchFamily="34" charset="0"/>
            </a:endParaRPr>
          </a:p>
          <a:p>
            <a:pPr algn="ctr" fontAlgn="base"/>
            <a:endParaRPr lang="nl-NL" sz="1200" b="1" dirty="0" smtClean="0">
              <a:latin typeface="Calibri" panose="020F0502020204030204" pitchFamily="34" charset="0"/>
            </a:endParaRPr>
          </a:p>
          <a:p>
            <a:pPr algn="r" fontAlgn="base"/>
            <a:r>
              <a:rPr lang="nl-NL" sz="4200" b="1" dirty="0">
                <a:solidFill>
                  <a:srgbClr val="3A2C00"/>
                </a:solidFill>
              </a:rPr>
              <a:t>vind rust mijn ziel</a:t>
            </a:r>
            <a:r>
              <a:rPr lang="nl-NL" sz="4200" dirty="0">
                <a:solidFill>
                  <a:srgbClr val="3A2C00"/>
                </a:solidFill>
              </a:rPr>
              <a:t/>
            </a:r>
            <a:br>
              <a:rPr lang="nl-NL" sz="4200" dirty="0">
                <a:solidFill>
                  <a:srgbClr val="3A2C00"/>
                </a:solidFill>
              </a:rPr>
            </a:br>
            <a:r>
              <a:rPr lang="nl-NL" sz="4200" b="1" dirty="0">
                <a:solidFill>
                  <a:srgbClr val="3A2C00"/>
                </a:solidFill>
              </a:rPr>
              <a:t>in God alleen.</a:t>
            </a:r>
            <a:r>
              <a:rPr lang="nl-NL" sz="4200" dirty="0">
                <a:solidFill>
                  <a:srgbClr val="3A2C00"/>
                </a:solidFill>
              </a:rPr>
              <a:t/>
            </a:r>
            <a:br>
              <a:rPr lang="nl-NL" sz="4200" dirty="0">
                <a:solidFill>
                  <a:srgbClr val="3A2C00"/>
                </a:solidFill>
              </a:rPr>
            </a:br>
            <a:r>
              <a:rPr lang="nl-NL" sz="4200" b="1" dirty="0">
                <a:solidFill>
                  <a:srgbClr val="3A2C00"/>
                </a:solidFill>
              </a:rPr>
              <a:t>Ken Zijn kracht,</a:t>
            </a:r>
            <a:r>
              <a:rPr lang="nl-NL" sz="4200" dirty="0">
                <a:solidFill>
                  <a:srgbClr val="3A2C00"/>
                </a:solidFill>
              </a:rPr>
              <a:t/>
            </a:r>
            <a:br>
              <a:rPr lang="nl-NL" sz="4200" dirty="0">
                <a:solidFill>
                  <a:srgbClr val="3A2C00"/>
                </a:solidFill>
              </a:rPr>
            </a:br>
            <a:r>
              <a:rPr lang="nl-NL" sz="4200" b="1" dirty="0">
                <a:solidFill>
                  <a:srgbClr val="3A2C00"/>
                </a:solidFill>
              </a:rPr>
              <a:t>vertrouw Hem en wees stil.</a:t>
            </a:r>
            <a:endParaRPr lang="nl-NL" sz="4200" dirty="0">
              <a:solidFill>
                <a:srgbClr val="3A2C00"/>
              </a:solidFill>
            </a:endParaRPr>
          </a:p>
          <a:p>
            <a:pPr algn="ctr" fontAlgn="base"/>
            <a:endParaRPr lang="nl-NL" sz="4400" b="0" i="0" dirty="0">
              <a:effectLst/>
              <a:latin typeface="Calibri" panose="020F0502020204030204" pitchFamily="34" charset="0"/>
            </a:endParaRPr>
          </a:p>
        </p:txBody>
      </p:sp>
    </p:spTree>
    <p:extLst>
      <p:ext uri="{BB962C8B-B14F-4D97-AF65-F5344CB8AC3E}">
        <p14:creationId xmlns:p14="http://schemas.microsoft.com/office/powerpoint/2010/main" val="3831590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186617" y="1"/>
            <a:ext cx="5601730" cy="5214550"/>
          </a:xfrm>
        </p:spPr>
        <p:txBody>
          <a:bodyPr>
            <a:normAutofit fontScale="90000"/>
          </a:bodyPr>
          <a:lstStyle/>
          <a:p>
            <a:pPr algn="r"/>
            <a:r>
              <a:rPr lang="nl-NL" sz="4400" b="1" dirty="0">
                <a:latin typeface="+mn-lt"/>
              </a:rPr>
              <a:t>Jezus alleen</a:t>
            </a:r>
            <a:r>
              <a:rPr lang="nl-NL" sz="4400" b="1" dirty="0" smtClean="0">
                <a:latin typeface="+mn-lt"/>
              </a:rPr>
              <a:t>,</a:t>
            </a:r>
            <a:br>
              <a:rPr lang="nl-NL" sz="4400" b="1" dirty="0" smtClean="0">
                <a:latin typeface="+mn-lt"/>
              </a:rPr>
            </a:br>
            <a:r>
              <a:rPr lang="nl-NL" sz="4400" b="1" dirty="0" smtClean="0">
                <a:latin typeface="+mn-lt"/>
              </a:rPr>
              <a:t> ik </a:t>
            </a:r>
            <a:r>
              <a:rPr lang="nl-NL" sz="4400" b="1" dirty="0">
                <a:latin typeface="+mn-lt"/>
              </a:rPr>
              <a:t>bouw op Hem,</a:t>
            </a:r>
            <a:br>
              <a:rPr lang="nl-NL" sz="4400" b="1" dirty="0">
                <a:latin typeface="+mn-lt"/>
              </a:rPr>
            </a:br>
            <a:r>
              <a:rPr lang="nl-NL" sz="4400" b="1" dirty="0">
                <a:latin typeface="+mn-lt"/>
              </a:rPr>
              <a:t>Hij is mijn hoop, </a:t>
            </a:r>
            <a:br>
              <a:rPr lang="nl-NL" sz="4400" b="1" dirty="0">
                <a:latin typeface="+mn-lt"/>
              </a:rPr>
            </a:br>
            <a:r>
              <a:rPr lang="nl-NL" sz="4400" b="1" dirty="0">
                <a:latin typeface="+mn-lt"/>
              </a:rPr>
              <a:t>mijn </a:t>
            </a:r>
            <a:r>
              <a:rPr lang="nl-NL" sz="4400" b="1" dirty="0" smtClean="0">
                <a:latin typeface="+mn-lt"/>
              </a:rPr>
              <a:t>lied, mijn </a:t>
            </a:r>
            <a:r>
              <a:rPr lang="nl-NL" sz="4400" b="1" dirty="0">
                <a:latin typeface="+mn-lt"/>
              </a:rPr>
              <a:t>kracht.</a:t>
            </a:r>
            <a:br>
              <a:rPr lang="nl-NL" sz="4400" b="1" dirty="0">
                <a:latin typeface="+mn-lt"/>
              </a:rPr>
            </a:br>
            <a:r>
              <a:rPr lang="nl-NL" sz="4400" b="1" dirty="0">
                <a:latin typeface="+mn-lt"/>
              </a:rPr>
              <a:t>Door stormen heen </a:t>
            </a:r>
            <a:br>
              <a:rPr lang="nl-NL" sz="4400" b="1" dirty="0">
                <a:latin typeface="+mn-lt"/>
              </a:rPr>
            </a:br>
            <a:r>
              <a:rPr lang="nl-NL" sz="4400" b="1" dirty="0">
                <a:latin typeface="+mn-lt"/>
              </a:rPr>
              <a:t>hoor ik zijn stem,</a:t>
            </a:r>
            <a:br>
              <a:rPr lang="nl-NL" sz="4400" b="1" dirty="0">
                <a:latin typeface="+mn-lt"/>
              </a:rPr>
            </a:br>
            <a:r>
              <a:rPr lang="nl-NL" sz="4400" b="1" dirty="0">
                <a:latin typeface="+mn-lt"/>
              </a:rPr>
              <a:t>dwars door het duister </a:t>
            </a:r>
            <a:br>
              <a:rPr lang="nl-NL" sz="4400" b="1" dirty="0">
                <a:latin typeface="+mn-lt"/>
              </a:rPr>
            </a:br>
            <a:r>
              <a:rPr lang="nl-NL" sz="4400" b="1" dirty="0">
                <a:latin typeface="+mn-lt"/>
              </a:rPr>
              <a:t>van de nacht.</a:t>
            </a:r>
            <a:r>
              <a:rPr lang="nl-NL" b="1" dirty="0">
                <a:latin typeface="+mn-lt"/>
              </a:rPr>
              <a:t/>
            </a:r>
            <a:br>
              <a:rPr lang="nl-NL" b="1" dirty="0">
                <a:latin typeface="+mn-lt"/>
              </a:rPr>
            </a:br>
            <a:endParaRPr lang="nl-NL" dirty="0">
              <a:latin typeface="+mn-lt"/>
            </a:endParaRPr>
          </a:p>
        </p:txBody>
      </p:sp>
      <p:sp>
        <p:nvSpPr>
          <p:cNvPr id="4" name="Ondertitel 3"/>
          <p:cNvSpPr>
            <a:spLocks noGrp="1"/>
          </p:cNvSpPr>
          <p:nvPr>
            <p:ph type="subTitle" idx="1"/>
          </p:nvPr>
        </p:nvSpPr>
        <p:spPr>
          <a:xfrm>
            <a:off x="57665" y="3838832"/>
            <a:ext cx="12224950" cy="3175687"/>
          </a:xfrm>
        </p:spPr>
        <p:txBody>
          <a:bodyPr/>
          <a:lstStyle/>
          <a:p>
            <a:pPr algn="l" fontAlgn="base">
              <a:lnSpc>
                <a:spcPct val="100000"/>
              </a:lnSpc>
            </a:pPr>
            <a:r>
              <a:rPr lang="nl-NL" sz="4000" b="1" dirty="0">
                <a:solidFill>
                  <a:srgbClr val="002060"/>
                </a:solidFill>
              </a:rPr>
              <a:t>Zijn woord van liefde dat mij sust</a:t>
            </a:r>
            <a:endParaRPr lang="nl-NL" sz="4000" dirty="0">
              <a:solidFill>
                <a:srgbClr val="002060"/>
              </a:solidFill>
            </a:endParaRPr>
          </a:p>
          <a:p>
            <a:pPr algn="l" fontAlgn="base">
              <a:lnSpc>
                <a:spcPct val="100000"/>
              </a:lnSpc>
            </a:pPr>
            <a:r>
              <a:rPr lang="nl-NL" sz="4000" b="1" dirty="0">
                <a:solidFill>
                  <a:srgbClr val="002060"/>
                </a:solidFill>
              </a:rPr>
              <a:t>verdrijft mijn angst; nu vind ik rust!</a:t>
            </a:r>
            <a:endParaRPr lang="nl-NL" sz="4000" dirty="0">
              <a:solidFill>
                <a:srgbClr val="002060"/>
              </a:solidFill>
            </a:endParaRPr>
          </a:p>
          <a:p>
            <a:pPr algn="l" fontAlgn="base">
              <a:lnSpc>
                <a:spcPct val="100000"/>
              </a:lnSpc>
            </a:pPr>
            <a:r>
              <a:rPr lang="nl-NL" sz="4000" b="1" dirty="0">
                <a:solidFill>
                  <a:srgbClr val="002060"/>
                </a:solidFill>
              </a:rPr>
              <a:t>Mijn vaste grond, mijn fundament;</a:t>
            </a:r>
            <a:endParaRPr lang="nl-NL" sz="4000" dirty="0">
              <a:solidFill>
                <a:srgbClr val="002060"/>
              </a:solidFill>
            </a:endParaRPr>
          </a:p>
          <a:p>
            <a:pPr algn="l" fontAlgn="base">
              <a:lnSpc>
                <a:spcPct val="100000"/>
              </a:lnSpc>
            </a:pPr>
            <a:r>
              <a:rPr lang="nl-NL" sz="4000" b="1" dirty="0">
                <a:solidFill>
                  <a:srgbClr val="002060"/>
                </a:solidFill>
              </a:rPr>
              <a:t>dankzij zijn liefde leef ik nu</a:t>
            </a:r>
            <a:r>
              <a:rPr lang="nl-NL" sz="4000" b="1" dirty="0" smtClean="0">
                <a:solidFill>
                  <a:srgbClr val="002060"/>
                </a:solidFill>
              </a:rPr>
              <a:t>.                                  </a:t>
            </a:r>
            <a:r>
              <a:rPr lang="nl-NL" sz="3200" b="1" dirty="0" err="1" smtClean="0">
                <a:solidFill>
                  <a:srgbClr val="002060"/>
                </a:solidFill>
              </a:rPr>
              <a:t>Opw</a:t>
            </a:r>
            <a:r>
              <a:rPr lang="nl-NL" sz="3200" b="1" dirty="0" smtClean="0">
                <a:solidFill>
                  <a:srgbClr val="002060"/>
                </a:solidFill>
              </a:rPr>
              <a:t>. 575</a:t>
            </a:r>
            <a:endParaRPr lang="nl-NL" sz="3200" dirty="0">
              <a:solidFill>
                <a:srgbClr val="002060"/>
              </a:solidFill>
            </a:endParaRPr>
          </a:p>
          <a:p>
            <a:pPr algn="l"/>
            <a:endParaRPr lang="nl-NL" dirty="0"/>
          </a:p>
        </p:txBody>
      </p:sp>
      <p:pic>
        <p:nvPicPr>
          <p:cNvPr id="3074" name="Picture 2" descr="https://i.ytimg.com/vi/h7isDyI98DQ/m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5" y="0"/>
            <a:ext cx="6648851" cy="373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82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idx="4294967295"/>
          </p:nvPr>
        </p:nvSpPr>
        <p:spPr>
          <a:xfrm>
            <a:off x="0" y="1"/>
            <a:ext cx="12192000" cy="6858000"/>
          </a:xfrm>
        </p:spPr>
        <p:txBody>
          <a:bodyPr>
            <a:normAutofit fontScale="90000"/>
          </a:bodyPr>
          <a:lstStyle/>
          <a:p>
            <a:pPr algn="ctr" fontAlgn="base"/>
            <a:r>
              <a:rPr lang="nl-NL" sz="4400" b="1" dirty="0" smtClean="0"/>
              <a:t/>
            </a:r>
            <a:br>
              <a:rPr lang="nl-NL" sz="4400" b="1" dirty="0" smtClean="0"/>
            </a:br>
            <a:r>
              <a:rPr lang="nl-NL" sz="4400" b="1" dirty="0" smtClean="0"/>
              <a:t/>
            </a:r>
            <a:br>
              <a:rPr lang="nl-NL" sz="4400" b="1" dirty="0" smtClean="0"/>
            </a:br>
            <a:r>
              <a:rPr lang="nl-NL" sz="4900" b="1" dirty="0" smtClean="0">
                <a:latin typeface="+mn-lt"/>
              </a:rPr>
              <a:t>Jezus </a:t>
            </a:r>
            <a:r>
              <a:rPr lang="nl-NL" sz="4900" b="1" dirty="0">
                <a:latin typeface="+mn-lt"/>
              </a:rPr>
              <a:t>alleen werd mens als wij;</a:t>
            </a:r>
            <a:br>
              <a:rPr lang="nl-NL" sz="4900" b="1" dirty="0">
                <a:latin typeface="+mn-lt"/>
              </a:rPr>
            </a:br>
            <a:r>
              <a:rPr lang="nl-NL" sz="4900" b="1" dirty="0">
                <a:latin typeface="+mn-lt"/>
              </a:rPr>
              <a:t>klein als een kind, in kwetsbaarheid.</a:t>
            </a:r>
            <a:br>
              <a:rPr lang="nl-NL" sz="4900" b="1" dirty="0">
                <a:latin typeface="+mn-lt"/>
              </a:rPr>
            </a:br>
            <a:r>
              <a:rPr lang="nl-NL" sz="4900" b="1" dirty="0">
                <a:latin typeface="+mn-lt"/>
              </a:rPr>
              <a:t>Oneindig veel hield Hij van mij,</a:t>
            </a:r>
            <a:br>
              <a:rPr lang="nl-NL" sz="4900" b="1" dirty="0">
                <a:latin typeface="+mn-lt"/>
              </a:rPr>
            </a:br>
            <a:r>
              <a:rPr lang="nl-NL" sz="4900" b="1" dirty="0">
                <a:latin typeface="+mn-lt"/>
              </a:rPr>
              <a:t>leed om mijn ongerechtigheid</a:t>
            </a:r>
            <a:r>
              <a:rPr lang="nl-NL" sz="4900" b="1" dirty="0" smtClean="0">
                <a:latin typeface="+mn-lt"/>
              </a:rPr>
              <a:t>.</a:t>
            </a:r>
            <a:r>
              <a:rPr lang="nl-NL" sz="1200" b="1" dirty="0" smtClean="0">
                <a:latin typeface="+mn-lt"/>
              </a:rPr>
              <a:t/>
            </a:r>
            <a:br>
              <a:rPr lang="nl-NL" sz="1200" b="1" dirty="0" smtClean="0">
                <a:latin typeface="+mn-lt"/>
              </a:rPr>
            </a:br>
            <a:r>
              <a:rPr lang="nl-NL" sz="1200" b="1" dirty="0" smtClean="0">
                <a:latin typeface="+mn-lt"/>
              </a:rPr>
              <a:t/>
            </a:r>
            <a:br>
              <a:rPr lang="nl-NL" sz="1200" b="1" dirty="0" smtClean="0">
                <a:latin typeface="+mn-lt"/>
              </a:rPr>
            </a:br>
            <a:r>
              <a:rPr lang="nl-NL" sz="4400" b="1" dirty="0">
                <a:latin typeface="+mn-lt"/>
              </a:rPr>
              <a:t> </a:t>
            </a:r>
            <a:r>
              <a:rPr lang="nl-NL" sz="8000" b="1" dirty="0">
                <a:solidFill>
                  <a:schemeClr val="accent5">
                    <a:lumMod val="50000"/>
                  </a:schemeClr>
                </a:solidFill>
                <a:latin typeface="+mn-lt"/>
              </a:rPr>
              <a:t>Jezus, de Heer is opgestaan</a:t>
            </a:r>
            <a:r>
              <a:rPr lang="nl-NL" sz="8000" b="1" dirty="0" smtClean="0">
                <a:solidFill>
                  <a:schemeClr val="accent5">
                    <a:lumMod val="50000"/>
                  </a:schemeClr>
                </a:solidFill>
                <a:latin typeface="+mn-lt"/>
              </a:rPr>
              <a:t>!</a:t>
            </a:r>
            <a:r>
              <a:rPr lang="nl-NL" sz="1200" b="1" dirty="0" smtClean="0">
                <a:solidFill>
                  <a:schemeClr val="accent5">
                    <a:lumMod val="50000"/>
                  </a:schemeClr>
                </a:solidFill>
                <a:latin typeface="+mn-lt"/>
              </a:rPr>
              <a:t/>
            </a:r>
            <a:br>
              <a:rPr lang="nl-NL" sz="1200" b="1" dirty="0" smtClean="0">
                <a:solidFill>
                  <a:schemeClr val="accent5">
                    <a:lumMod val="50000"/>
                  </a:schemeClr>
                </a:solidFill>
                <a:latin typeface="+mn-lt"/>
              </a:rPr>
            </a:br>
            <a:r>
              <a:rPr lang="nl-NL" sz="1200" b="1" dirty="0" smtClean="0">
                <a:latin typeface="+mn-lt"/>
              </a:rPr>
              <a:t/>
            </a:r>
            <a:br>
              <a:rPr lang="nl-NL" sz="1200" b="1" dirty="0" smtClean="0">
                <a:latin typeface="+mn-lt"/>
              </a:rPr>
            </a:br>
            <a:r>
              <a:rPr lang="nl-NL" sz="4900" b="1" dirty="0" smtClean="0">
                <a:latin typeface="+mn-lt"/>
              </a:rPr>
              <a:t>Sinds </a:t>
            </a:r>
            <a:r>
              <a:rPr lang="nl-NL" sz="4900" b="1" dirty="0">
                <a:latin typeface="+mn-lt"/>
              </a:rPr>
              <a:t>Hij verrees in heerlijkheid</a:t>
            </a:r>
            <a:br>
              <a:rPr lang="nl-NL" sz="4900" b="1" dirty="0">
                <a:latin typeface="+mn-lt"/>
              </a:rPr>
            </a:br>
            <a:r>
              <a:rPr lang="nl-NL" sz="4900" b="1" dirty="0">
                <a:latin typeface="+mn-lt"/>
              </a:rPr>
              <a:t>ben ik van vloek en schuld bevrijd.</a:t>
            </a:r>
            <a:br>
              <a:rPr lang="nl-NL" sz="4900" b="1" dirty="0">
                <a:latin typeface="+mn-lt"/>
              </a:rPr>
            </a:br>
            <a:r>
              <a:rPr lang="nl-NL" sz="4900" b="1" dirty="0">
                <a:latin typeface="+mn-lt"/>
              </a:rPr>
              <a:t>Ik leef in Hem en Hij in mij;</a:t>
            </a:r>
            <a:br>
              <a:rPr lang="nl-NL" sz="4900" b="1" dirty="0">
                <a:latin typeface="+mn-lt"/>
              </a:rPr>
            </a:br>
            <a:r>
              <a:rPr lang="nl-NL" sz="4900" b="1" dirty="0">
                <a:latin typeface="+mn-lt"/>
              </a:rPr>
              <a:t>dankzij zijn bloed ben ik nu vrij.</a:t>
            </a:r>
            <a:br>
              <a:rPr lang="nl-NL" sz="4900" b="1" dirty="0">
                <a:latin typeface="+mn-lt"/>
              </a:rPr>
            </a:br>
            <a:r>
              <a:rPr lang="nl-NL" sz="4400" dirty="0"/>
              <a:t/>
            </a:r>
            <a:br>
              <a:rPr lang="nl-NL" sz="4400" dirty="0"/>
            </a:br>
            <a:endParaRPr lang="nl-NL" sz="4400" dirty="0"/>
          </a:p>
        </p:txBody>
      </p:sp>
    </p:spTree>
    <p:extLst>
      <p:ext uri="{BB962C8B-B14F-4D97-AF65-F5344CB8AC3E}">
        <p14:creationId xmlns:p14="http://schemas.microsoft.com/office/powerpoint/2010/main" val="36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845236" y="72427"/>
            <a:ext cx="3346763" cy="6237839"/>
          </a:xfrm>
        </p:spPr>
        <p:txBody>
          <a:bodyPr>
            <a:normAutofit/>
          </a:bodyPr>
          <a:lstStyle/>
          <a:p>
            <a:r>
              <a:rPr lang="nl-NL" b="1" dirty="0" smtClean="0">
                <a:solidFill>
                  <a:schemeClr val="accent2">
                    <a:lumMod val="50000"/>
                  </a:schemeClr>
                </a:solidFill>
                <a:latin typeface="+mn-lt"/>
              </a:rPr>
              <a:t>Jezus, vol liefde, </a:t>
            </a:r>
            <a:br>
              <a:rPr lang="nl-NL" b="1" dirty="0" smtClean="0">
                <a:solidFill>
                  <a:schemeClr val="accent2">
                    <a:lumMod val="50000"/>
                  </a:schemeClr>
                </a:solidFill>
                <a:latin typeface="+mn-lt"/>
              </a:rPr>
            </a:br>
            <a:r>
              <a:rPr lang="nl-NL" b="1" dirty="0" smtClean="0">
                <a:solidFill>
                  <a:schemeClr val="accent2">
                    <a:lumMod val="50000"/>
                  </a:schemeClr>
                </a:solidFill>
                <a:latin typeface="+mn-lt"/>
              </a:rPr>
              <a:t>U wilt ons leiden…</a:t>
            </a:r>
            <a:br>
              <a:rPr lang="nl-NL" b="1" dirty="0" smtClean="0">
                <a:solidFill>
                  <a:schemeClr val="accent2">
                    <a:lumMod val="50000"/>
                  </a:schemeClr>
                </a:solidFill>
                <a:latin typeface="+mn-lt"/>
              </a:rPr>
            </a:br>
            <a:r>
              <a:rPr lang="nl-NL" b="1" dirty="0">
                <a:solidFill>
                  <a:schemeClr val="accent2">
                    <a:lumMod val="50000"/>
                  </a:schemeClr>
                </a:solidFill>
                <a:latin typeface="+mn-lt"/>
              </a:rPr>
              <a:t/>
            </a:r>
            <a:br>
              <a:rPr lang="nl-NL" b="1" dirty="0">
                <a:solidFill>
                  <a:schemeClr val="accent2">
                    <a:lumMod val="50000"/>
                  </a:schemeClr>
                </a:solidFill>
                <a:latin typeface="+mn-lt"/>
              </a:rPr>
            </a:br>
            <a:r>
              <a:rPr lang="nl-NL" b="1" dirty="0" smtClean="0">
                <a:solidFill>
                  <a:schemeClr val="accent2">
                    <a:lumMod val="50000"/>
                  </a:schemeClr>
                </a:solidFill>
                <a:latin typeface="+mn-lt"/>
              </a:rPr>
              <a:t>Kom tot Uw doel </a:t>
            </a:r>
            <a:br>
              <a:rPr lang="nl-NL" b="1" dirty="0" smtClean="0">
                <a:solidFill>
                  <a:schemeClr val="accent2">
                    <a:lumMod val="50000"/>
                  </a:schemeClr>
                </a:solidFill>
                <a:latin typeface="+mn-lt"/>
              </a:rPr>
            </a:br>
            <a:r>
              <a:rPr lang="nl-NL" b="1" dirty="0" smtClean="0">
                <a:solidFill>
                  <a:schemeClr val="accent2">
                    <a:lumMod val="50000"/>
                  </a:schemeClr>
                </a:solidFill>
                <a:latin typeface="+mn-lt"/>
              </a:rPr>
              <a:t>met een ieder van ons</a:t>
            </a:r>
            <a:endParaRPr lang="nl-NL" b="1" dirty="0">
              <a:solidFill>
                <a:schemeClr val="accent2">
                  <a:lumMod val="50000"/>
                </a:schemeClr>
              </a:solidFill>
              <a:latin typeface="+mn-lt"/>
            </a:endParaRPr>
          </a:p>
        </p:txBody>
      </p:sp>
      <p:pic>
        <p:nvPicPr>
          <p:cNvPr id="2050" name="Picture 2" descr="http://www.pastoralehulpverleningjongeren.nl/wp-content/uploads/2014/05/Kom-tot-je-doel-in-de-vrijhe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7544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55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685065" y="0"/>
            <a:ext cx="10767548" cy="6858000"/>
          </a:xfrm>
          <a:prstGeom prst="rect">
            <a:avLst/>
          </a:prstGeom>
        </p:spPr>
      </p:pic>
    </p:spTree>
    <p:extLst>
      <p:ext uri="{BB962C8B-B14F-4D97-AF65-F5344CB8AC3E}">
        <p14:creationId xmlns:p14="http://schemas.microsoft.com/office/powerpoint/2010/main" val="2125469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 op want de weg zou te zwaar voor u z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636094"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d kwam tot Elia bij het suizen van een zachte stil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993" y="1"/>
            <a:ext cx="7484006" cy="629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40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vlieger van het geloof houdt vast in de st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335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333561" y="1"/>
            <a:ext cx="3916104" cy="6858000"/>
          </a:xfrm>
        </p:spPr>
        <p:txBody>
          <a:bodyPr/>
          <a:lstStyle/>
          <a:p>
            <a:r>
              <a:rPr lang="nl-NL" b="1" dirty="0" smtClean="0">
                <a:latin typeface="+mn-lt"/>
              </a:rPr>
              <a:t>De vlieger van het geloof houdt vast in de storm. </a:t>
            </a:r>
            <a:r>
              <a:rPr lang="nl-NL" sz="1400" b="1" dirty="0" smtClean="0">
                <a:latin typeface="+mn-lt"/>
              </a:rPr>
              <a:t/>
            </a:r>
            <a:br>
              <a:rPr lang="nl-NL" sz="1400" b="1" dirty="0" smtClean="0">
                <a:latin typeface="+mn-lt"/>
              </a:rPr>
            </a:br>
            <a:r>
              <a:rPr lang="nl-NL" sz="1400" b="1" dirty="0">
                <a:latin typeface="+mn-lt"/>
              </a:rPr>
              <a:t/>
            </a:r>
            <a:br>
              <a:rPr lang="nl-NL" sz="1400" b="1" dirty="0">
                <a:latin typeface="+mn-lt"/>
              </a:rPr>
            </a:br>
            <a:r>
              <a:rPr lang="nl-NL" b="1" dirty="0" smtClean="0">
                <a:solidFill>
                  <a:schemeClr val="accent5">
                    <a:lumMod val="50000"/>
                  </a:schemeClr>
                </a:solidFill>
                <a:latin typeface="+mn-lt"/>
              </a:rPr>
              <a:t>Vroeger of later is er weer contact als er van boven aan de lijn wordt getrokken. </a:t>
            </a:r>
            <a:endParaRPr lang="nl-NL" b="1" dirty="0">
              <a:solidFill>
                <a:schemeClr val="accent5">
                  <a:lumMod val="50000"/>
                </a:schemeClr>
              </a:solidFill>
              <a:latin typeface="+mn-lt"/>
            </a:endParaRPr>
          </a:p>
        </p:txBody>
      </p:sp>
    </p:spTree>
    <p:extLst>
      <p:ext uri="{BB962C8B-B14F-4D97-AF65-F5344CB8AC3E}">
        <p14:creationId xmlns:p14="http://schemas.microsoft.com/office/powerpoint/2010/main" val="426124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 y="253497"/>
            <a:ext cx="12192000" cy="6370975"/>
          </a:xfrm>
          <a:prstGeom prst="rect">
            <a:avLst/>
          </a:prstGeom>
        </p:spPr>
        <p:txBody>
          <a:bodyPr wrap="square">
            <a:spAutoFit/>
          </a:bodyPr>
          <a:lstStyle/>
          <a:p>
            <a:pPr algn="ctr"/>
            <a:r>
              <a:rPr lang="nl-NL" sz="4400" b="1" u="sng" dirty="0" smtClean="0">
                <a:solidFill>
                  <a:schemeClr val="accent2">
                    <a:lumMod val="50000"/>
                  </a:schemeClr>
                </a:solidFill>
              </a:rPr>
              <a:t>Hoog Boven De Storm</a:t>
            </a:r>
          </a:p>
          <a:p>
            <a:pPr algn="ctr"/>
            <a:r>
              <a:rPr lang="nl-NL" sz="3200" b="1" dirty="0" smtClean="0">
                <a:solidFill>
                  <a:schemeClr val="accent2">
                    <a:lumMod val="50000"/>
                  </a:schemeClr>
                </a:solidFill>
              </a:rPr>
              <a:t>Elly &amp; Rikkert</a:t>
            </a:r>
          </a:p>
          <a:p>
            <a:pPr algn="ctr"/>
            <a:endParaRPr lang="nl-NL" sz="2800" b="1" dirty="0" smtClean="0">
              <a:solidFill>
                <a:schemeClr val="accent2">
                  <a:lumMod val="50000"/>
                </a:schemeClr>
              </a:solidFill>
            </a:endParaRPr>
          </a:p>
          <a:p>
            <a:pPr algn="ctr"/>
            <a:r>
              <a:rPr lang="nl-NL" sz="4400" b="1" dirty="0" smtClean="0"/>
              <a:t>Soms als het vreselijk druk om me heen is</a:t>
            </a:r>
          </a:p>
          <a:p>
            <a:pPr algn="ctr"/>
            <a:r>
              <a:rPr lang="nl-NL" sz="4400" b="1" dirty="0" smtClean="0"/>
              <a:t>En alles wordt me teveel</a:t>
            </a:r>
          </a:p>
          <a:p>
            <a:pPr algn="ctr"/>
            <a:r>
              <a:rPr lang="nl-NL" sz="4400" b="1" dirty="0" smtClean="0">
                <a:solidFill>
                  <a:schemeClr val="accent2">
                    <a:lumMod val="50000"/>
                  </a:schemeClr>
                </a:solidFill>
              </a:rPr>
              <a:t>En het lijkt of de storm m’n vrede verjaagt</a:t>
            </a:r>
          </a:p>
          <a:p>
            <a:pPr algn="ctr"/>
            <a:r>
              <a:rPr lang="nl-NL" sz="4400" b="1" dirty="0" smtClean="0">
                <a:solidFill>
                  <a:schemeClr val="accent2">
                    <a:lumMod val="50000"/>
                  </a:schemeClr>
                </a:solidFill>
              </a:rPr>
              <a:t>En ze zetten me telkens met duizend vragen</a:t>
            </a:r>
          </a:p>
          <a:p>
            <a:pPr algn="ctr"/>
            <a:r>
              <a:rPr lang="nl-NL" sz="4400" b="1" dirty="0" smtClean="0">
                <a:solidFill>
                  <a:schemeClr val="accent2">
                    <a:lumMod val="50000"/>
                  </a:schemeClr>
                </a:solidFill>
              </a:rPr>
              <a:t>Het mes op de keel</a:t>
            </a:r>
          </a:p>
          <a:p>
            <a:pPr algn="ctr"/>
            <a:r>
              <a:rPr lang="nl-NL" sz="4400" b="1" dirty="0" smtClean="0"/>
              <a:t>Dan opeens besef ik weer: er is Iemand die mij draagt</a:t>
            </a:r>
            <a:endParaRPr lang="nl-NL" sz="4400" b="1" dirty="0"/>
          </a:p>
        </p:txBody>
      </p:sp>
    </p:spTree>
    <p:extLst>
      <p:ext uri="{BB962C8B-B14F-4D97-AF65-F5344CB8AC3E}">
        <p14:creationId xmlns:p14="http://schemas.microsoft.com/office/powerpoint/2010/main" val="2233588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298765"/>
            <a:ext cx="12192000" cy="6186309"/>
          </a:xfrm>
          <a:prstGeom prst="rect">
            <a:avLst/>
          </a:prstGeom>
        </p:spPr>
        <p:txBody>
          <a:bodyPr wrap="square">
            <a:spAutoFit/>
          </a:bodyPr>
          <a:lstStyle/>
          <a:p>
            <a:pPr algn="ctr"/>
            <a:r>
              <a:rPr lang="nl-NL" sz="4400" b="1" dirty="0" smtClean="0">
                <a:solidFill>
                  <a:schemeClr val="accent2">
                    <a:lumMod val="50000"/>
                  </a:schemeClr>
                </a:solidFill>
              </a:rPr>
              <a:t>Hoog boven de storm, als een adelaar</a:t>
            </a:r>
          </a:p>
          <a:p>
            <a:pPr algn="ctr"/>
            <a:r>
              <a:rPr lang="nl-NL" sz="4400" b="1" dirty="0" smtClean="0">
                <a:solidFill>
                  <a:schemeClr val="accent2">
                    <a:lumMod val="50000"/>
                  </a:schemeClr>
                </a:solidFill>
              </a:rPr>
              <a:t>Hoog boven de storm</a:t>
            </a:r>
          </a:p>
          <a:p>
            <a:pPr algn="ctr"/>
            <a:r>
              <a:rPr lang="nl-NL" sz="4400" b="1" dirty="0" smtClean="0">
                <a:solidFill>
                  <a:schemeClr val="accent2">
                    <a:lumMod val="50000"/>
                  </a:schemeClr>
                </a:solidFill>
              </a:rPr>
              <a:t>Drijf ik op de wind, als een adelaar</a:t>
            </a:r>
          </a:p>
          <a:p>
            <a:pPr algn="ctr"/>
            <a:endParaRPr lang="nl-NL" sz="4400" b="1" dirty="0" smtClean="0"/>
          </a:p>
          <a:p>
            <a:pPr algn="ctr"/>
            <a:r>
              <a:rPr lang="nl-NL" sz="4400" b="1" dirty="0" smtClean="0"/>
              <a:t>Hoog boven de storm, </a:t>
            </a:r>
          </a:p>
          <a:p>
            <a:pPr algn="ctr"/>
            <a:r>
              <a:rPr lang="nl-NL" sz="4400" b="1" dirty="0" smtClean="0"/>
              <a:t>als een adelaar</a:t>
            </a:r>
          </a:p>
          <a:p>
            <a:pPr algn="ctr"/>
            <a:r>
              <a:rPr lang="nl-NL" sz="4400" b="1" dirty="0" smtClean="0"/>
              <a:t>Hoog boven de storm</a:t>
            </a:r>
          </a:p>
          <a:p>
            <a:pPr algn="ctr"/>
            <a:r>
              <a:rPr lang="nl-NL" sz="4400" b="1" dirty="0" smtClean="0"/>
              <a:t>Drijf ik op de wind, </a:t>
            </a:r>
          </a:p>
          <a:p>
            <a:pPr algn="ctr"/>
            <a:r>
              <a:rPr lang="nl-NL" sz="4400" b="1" dirty="0" smtClean="0"/>
              <a:t>als een adelaar</a:t>
            </a:r>
            <a:endParaRPr lang="nl-NL" sz="4400" b="1" dirty="0"/>
          </a:p>
        </p:txBody>
      </p:sp>
    </p:spTree>
    <p:extLst>
      <p:ext uri="{BB962C8B-B14F-4D97-AF65-F5344CB8AC3E}">
        <p14:creationId xmlns:p14="http://schemas.microsoft.com/office/powerpoint/2010/main" val="179213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44855"/>
            <a:ext cx="12192000" cy="7294305"/>
          </a:xfrm>
          <a:prstGeom prst="rect">
            <a:avLst/>
          </a:prstGeom>
        </p:spPr>
        <p:txBody>
          <a:bodyPr wrap="square">
            <a:spAutoFit/>
          </a:bodyPr>
          <a:lstStyle/>
          <a:p>
            <a:pPr algn="ctr"/>
            <a:r>
              <a:rPr lang="nl-NL" sz="4000" b="1" dirty="0" smtClean="0"/>
              <a:t>Soms is het leven precies een woeste zee</a:t>
            </a:r>
          </a:p>
          <a:p>
            <a:pPr algn="ctr"/>
            <a:r>
              <a:rPr lang="nl-NL" sz="4000" b="1" dirty="0" smtClean="0"/>
              <a:t>Dreigend en wild</a:t>
            </a:r>
          </a:p>
          <a:p>
            <a:pPr algn="ctr"/>
            <a:r>
              <a:rPr lang="nl-NL" sz="4000" b="1" dirty="0" smtClean="0"/>
              <a:t>En het lijkt of ik nergens ruimte meer vind</a:t>
            </a:r>
          </a:p>
          <a:p>
            <a:pPr algn="ctr"/>
            <a:r>
              <a:rPr lang="nl-NL" sz="4000" b="1" dirty="0" smtClean="0"/>
              <a:t>Dan neemt een machtige sterke arm mij mee</a:t>
            </a:r>
          </a:p>
          <a:p>
            <a:pPr algn="ctr"/>
            <a:endParaRPr lang="nl-NL" sz="1400" b="1" dirty="0" smtClean="0"/>
          </a:p>
          <a:p>
            <a:pPr algn="ctr"/>
            <a:r>
              <a:rPr lang="nl-NL" sz="4000" b="1" dirty="0" smtClean="0"/>
              <a:t>En ik wordt opgetild</a:t>
            </a:r>
          </a:p>
          <a:p>
            <a:pPr algn="ctr"/>
            <a:r>
              <a:rPr lang="nl-NL" sz="4000" b="1" dirty="0" smtClean="0"/>
              <a:t>En ik zweef op de vleugels, op de vleugels van de wind</a:t>
            </a:r>
          </a:p>
          <a:p>
            <a:pPr algn="ctr"/>
            <a:endParaRPr lang="nl-NL" sz="1400" b="1" dirty="0" smtClean="0"/>
          </a:p>
          <a:p>
            <a:pPr algn="ctr"/>
            <a:r>
              <a:rPr lang="nl-NL" sz="4000" b="1" dirty="0" smtClean="0">
                <a:solidFill>
                  <a:schemeClr val="accent2">
                    <a:lumMod val="50000"/>
                  </a:schemeClr>
                </a:solidFill>
              </a:rPr>
              <a:t>Hoog boven de storm, als een adelaar</a:t>
            </a:r>
          </a:p>
          <a:p>
            <a:pPr algn="ctr"/>
            <a:r>
              <a:rPr lang="nl-NL" sz="4000" b="1" dirty="0" smtClean="0">
                <a:solidFill>
                  <a:schemeClr val="accent2">
                    <a:lumMod val="50000"/>
                  </a:schemeClr>
                </a:solidFill>
              </a:rPr>
              <a:t>Hoog boven de storm</a:t>
            </a:r>
          </a:p>
          <a:p>
            <a:pPr algn="ctr"/>
            <a:r>
              <a:rPr lang="nl-NL" sz="4000" b="1" dirty="0" smtClean="0">
                <a:solidFill>
                  <a:schemeClr val="accent2">
                    <a:lumMod val="50000"/>
                  </a:schemeClr>
                </a:solidFill>
              </a:rPr>
              <a:t>Drijf ik op de wind, als een adelaar</a:t>
            </a:r>
          </a:p>
          <a:p>
            <a:pPr algn="ctr"/>
            <a:r>
              <a:rPr lang="nl-NL" sz="4000" b="1" dirty="0" smtClean="0">
                <a:solidFill>
                  <a:schemeClr val="accent2">
                    <a:lumMod val="50000"/>
                  </a:schemeClr>
                </a:solidFill>
              </a:rPr>
              <a:t>(2x)</a:t>
            </a:r>
          </a:p>
          <a:p>
            <a:pPr algn="ctr"/>
            <a:endParaRPr lang="nl-NL" sz="4000" dirty="0"/>
          </a:p>
        </p:txBody>
      </p:sp>
    </p:spTree>
    <p:extLst>
      <p:ext uri="{BB962C8B-B14F-4D97-AF65-F5344CB8AC3E}">
        <p14:creationId xmlns:p14="http://schemas.microsoft.com/office/powerpoint/2010/main" val="148899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362140"/>
            <a:ext cx="12192000" cy="6740307"/>
          </a:xfrm>
          <a:prstGeom prst="rect">
            <a:avLst/>
          </a:prstGeom>
        </p:spPr>
        <p:txBody>
          <a:bodyPr wrap="square">
            <a:spAutoFit/>
          </a:bodyPr>
          <a:lstStyle/>
          <a:p>
            <a:pPr algn="ctr"/>
            <a:r>
              <a:rPr lang="nl-NL" sz="4400" b="1" dirty="0" smtClean="0"/>
              <a:t>En zo word ik niet moe als ik rust in Hem</a:t>
            </a:r>
          </a:p>
          <a:p>
            <a:pPr algn="ctr"/>
            <a:r>
              <a:rPr lang="nl-NL" sz="4400" b="1" dirty="0" smtClean="0"/>
              <a:t>Als ik Hem verwacht</a:t>
            </a:r>
          </a:p>
          <a:p>
            <a:pPr algn="ctr"/>
            <a:r>
              <a:rPr lang="nl-NL" sz="4400" b="1" dirty="0" smtClean="0"/>
              <a:t>En zo word ik niet moe als ik rust in Hem</a:t>
            </a:r>
          </a:p>
          <a:p>
            <a:pPr algn="ctr"/>
            <a:r>
              <a:rPr lang="nl-NL" sz="4400" b="1" dirty="0" smtClean="0"/>
              <a:t>Put ik nieuwe kracht, nieuwe kracht</a:t>
            </a:r>
          </a:p>
          <a:p>
            <a:endParaRPr lang="nl-NL" sz="4400" b="1" dirty="0" smtClean="0"/>
          </a:p>
          <a:p>
            <a:pPr algn="ctr"/>
            <a:r>
              <a:rPr lang="nl-NL" sz="4400" b="1" dirty="0" smtClean="0">
                <a:solidFill>
                  <a:schemeClr val="accent2">
                    <a:lumMod val="50000"/>
                  </a:schemeClr>
                </a:solidFill>
              </a:rPr>
              <a:t>Hoog boven de storm, als een adelaar</a:t>
            </a:r>
          </a:p>
          <a:p>
            <a:pPr algn="ctr"/>
            <a:r>
              <a:rPr lang="nl-NL" sz="4400" b="1" dirty="0" smtClean="0">
                <a:solidFill>
                  <a:schemeClr val="accent2">
                    <a:lumMod val="50000"/>
                  </a:schemeClr>
                </a:solidFill>
              </a:rPr>
              <a:t>Hoog boven de storm</a:t>
            </a:r>
          </a:p>
          <a:p>
            <a:pPr algn="ctr"/>
            <a:r>
              <a:rPr lang="nl-NL" sz="4400" b="1" dirty="0" smtClean="0">
                <a:solidFill>
                  <a:schemeClr val="accent2">
                    <a:lumMod val="50000"/>
                  </a:schemeClr>
                </a:solidFill>
              </a:rPr>
              <a:t>Drijf ik op de wind, als een adelaar</a:t>
            </a:r>
          </a:p>
          <a:p>
            <a:pPr algn="ctr"/>
            <a:r>
              <a:rPr lang="nl-NL" sz="4400" b="1" dirty="0" smtClean="0">
                <a:solidFill>
                  <a:schemeClr val="accent2">
                    <a:lumMod val="50000"/>
                  </a:schemeClr>
                </a:solidFill>
              </a:rPr>
              <a:t> (2x)</a:t>
            </a:r>
          </a:p>
          <a:p>
            <a:endParaRPr lang="nl-NL" dirty="0" smtClean="0"/>
          </a:p>
          <a:p>
            <a:endParaRPr lang="nl-NL" dirty="0"/>
          </a:p>
        </p:txBody>
      </p:sp>
    </p:spTree>
    <p:extLst>
      <p:ext uri="{BB962C8B-B14F-4D97-AF65-F5344CB8AC3E}">
        <p14:creationId xmlns:p14="http://schemas.microsoft.com/office/powerpoint/2010/main" val="1681466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368</Words>
  <Application>Microsoft Office PowerPoint</Application>
  <PresentationFormat>Breedbeeld</PresentationFormat>
  <Paragraphs>59</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Hoe kan je kracht worden vernieuwd…  op weg naar een hoger doel</vt:lpstr>
      <vt:lpstr>Jezus, vol liefde,  U wilt ons leiden…  Kom tot Uw doel  met een ieder van ons</vt:lpstr>
      <vt:lpstr>PowerPoint-presentatie</vt:lpstr>
      <vt:lpstr>PowerPoint-presentatie</vt:lpstr>
      <vt:lpstr>De vlieger van het geloof houdt vast in de storm.   Vroeger of later is er weer contact als er van boven aan de lijn wordt getrokken. </vt:lpstr>
      <vt:lpstr>PowerPoint-presentatie</vt:lpstr>
      <vt:lpstr>PowerPoint-presentatie</vt:lpstr>
      <vt:lpstr>PowerPoint-presentatie</vt:lpstr>
      <vt:lpstr>PowerPoint-presentatie</vt:lpstr>
      <vt:lpstr>‘Wie de HEERE verwachten, zullen hun kracht vernieuwen, zij zullen hun vleugels uitslaan als arenden, zij zullen snel lopen en niet afgemat worden, zij zullen lopen en niet moe worden.’ (Jesaja 40:31 </vt:lpstr>
      <vt:lpstr>    God kan ons oprichten boven onze problemen en onszelf uit:  ‘You raise me up to more than I can be.’ </vt:lpstr>
      <vt:lpstr>    </vt:lpstr>
      <vt:lpstr>Jezus alleen,  ik bouw op Hem, Hij is mijn hoop,  mijn lied, mijn kracht. Door stormen heen  hoor ik zijn stem, dwars door het duister  van de nacht. </vt:lpstr>
      <vt:lpstr>  Jezus alleen werd mens als wij; klein als een kind, in kwetsbaarheid. Oneindig veel hield Hij van mij, leed om mijn ongerechtigheid.   Jezus, de Heer is opgestaan!  Sinds Hij verrees in heerlijkheid ben ik van vloek en schuld bevrijd. Ik leef in Hem en Hij in mij; dankzij zijn bloed ben ik nu vrij.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21</cp:revision>
  <dcterms:created xsi:type="dcterms:W3CDTF">2015-05-19T10:18:39Z</dcterms:created>
  <dcterms:modified xsi:type="dcterms:W3CDTF">2016-03-29T13:48:29Z</dcterms:modified>
</cp:coreProperties>
</file>