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4C8-3138-4115-9A88-8B1C50BAEB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AF0E-7091-4636-95D6-ED0FB490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17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4C8-3138-4115-9A88-8B1C50BAEB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AF0E-7091-4636-95D6-ED0FB490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45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4C8-3138-4115-9A88-8B1C50BAEB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AF0E-7091-4636-95D6-ED0FB490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9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4C8-3138-4115-9A88-8B1C50BAEB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AF0E-7091-4636-95D6-ED0FB490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78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4C8-3138-4115-9A88-8B1C50BAEB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AF0E-7091-4636-95D6-ED0FB490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26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4C8-3138-4115-9A88-8B1C50BAEB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AF0E-7091-4636-95D6-ED0FB490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38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4C8-3138-4115-9A88-8B1C50BAEB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AF0E-7091-4636-95D6-ED0FB490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97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4C8-3138-4115-9A88-8B1C50BAEB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AF0E-7091-4636-95D6-ED0FB490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06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4C8-3138-4115-9A88-8B1C50BAEB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AF0E-7091-4636-95D6-ED0FB490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675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4C8-3138-4115-9A88-8B1C50BAEB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AF0E-7091-4636-95D6-ED0FB490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9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4C8-3138-4115-9A88-8B1C50BAEB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AF0E-7091-4636-95D6-ED0FB490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27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24C8-3138-4115-9A88-8B1C50BAEBB3}" type="datetimeFigureOut">
              <a:rPr lang="nl-NL" smtClean="0"/>
              <a:t>9-3-2016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EAF0E-7091-4636-95D6-ED0FB490A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28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43997" y="0"/>
            <a:ext cx="3048003" cy="6857999"/>
          </a:xfrm>
        </p:spPr>
        <p:txBody>
          <a:bodyPr>
            <a:normAutofit/>
          </a:bodyPr>
          <a:lstStyle/>
          <a:p>
            <a:pPr algn="ctr"/>
            <a:r>
              <a:rPr lang="nl-NL" sz="5400" b="1" dirty="0" smtClean="0">
                <a:latin typeface="+mn-lt"/>
              </a:rPr>
              <a:t>Zonde = ‘je doel missen’</a:t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latin typeface="+mn-lt"/>
              </a:rPr>
              <a:t/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Je wilt het doel toch niet missen?</a:t>
            </a:r>
            <a:endParaRPr lang="nl-NL" sz="5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://www.pastoralehulpverleningjongeren.nl/wp-content/uploads/2014/06/Je-wilt-het-doel-dat-je-voor-ogen-hebt-niet-mis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72672" y="0"/>
            <a:ext cx="5419328" cy="6857999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nl-NL" sz="4000" b="1" dirty="0" smtClean="0">
                <a:latin typeface="+mn-lt"/>
              </a:rPr>
              <a:t/>
            </a:r>
            <a:br>
              <a:rPr lang="nl-NL" sz="4000" b="1" dirty="0" smtClean="0">
                <a:latin typeface="+mn-lt"/>
              </a:rPr>
            </a:br>
            <a:r>
              <a:rPr lang="nl-NL" sz="4000" b="1" dirty="0" smtClean="0">
                <a:latin typeface="+mn-lt"/>
              </a:rPr>
              <a:t>– </a:t>
            </a:r>
            <a:r>
              <a:rPr lang="nl-NL" sz="4000" b="1" dirty="0">
                <a:latin typeface="+mn-lt"/>
              </a:rPr>
              <a:t>Waardoor heb ik het doel </a:t>
            </a:r>
            <a:r>
              <a:rPr lang="nl-NL" sz="4000" b="1" dirty="0" smtClean="0">
                <a:latin typeface="+mn-lt"/>
              </a:rPr>
              <a:t>gemist?</a:t>
            </a:r>
            <a:r>
              <a:rPr lang="nl-NL" sz="1200" b="1" dirty="0" smtClean="0">
                <a:latin typeface="+mn-lt"/>
              </a:rPr>
              <a:t/>
            </a:r>
            <a:br>
              <a:rPr lang="nl-NL" sz="1200" b="1" dirty="0" smtClean="0">
                <a:latin typeface="+mn-lt"/>
              </a:rPr>
            </a:br>
            <a:r>
              <a:rPr lang="nl-NL" sz="1200" b="1" dirty="0" smtClean="0">
                <a:latin typeface="+mn-lt"/>
              </a:rPr>
              <a:t/>
            </a:r>
            <a:br>
              <a:rPr lang="nl-NL" sz="1200" b="1" dirty="0" smtClean="0">
                <a:latin typeface="+mn-lt"/>
              </a:rPr>
            </a:br>
            <a:r>
              <a:rPr lang="nl-NL" sz="1200" b="1" dirty="0" smtClean="0">
                <a:latin typeface="+mn-lt"/>
              </a:rPr>
              <a:t/>
            </a:r>
            <a:br>
              <a:rPr lang="nl-NL" sz="1200" b="1" dirty="0" smtClean="0">
                <a:latin typeface="+mn-lt"/>
              </a:rPr>
            </a:br>
            <a:r>
              <a:rPr lang="nl-NL" sz="4000" b="1" dirty="0" smtClean="0">
                <a:latin typeface="+mn-lt"/>
              </a:rPr>
              <a:t>– </a:t>
            </a:r>
            <a:r>
              <a:rPr lang="nl-NL" sz="4000" b="1" dirty="0">
                <a:latin typeface="+mn-lt"/>
              </a:rPr>
              <a:t>Waarom </a:t>
            </a:r>
            <a:r>
              <a:rPr lang="nl-NL" sz="4000" b="1" dirty="0" smtClean="0">
                <a:latin typeface="+mn-lt"/>
              </a:rPr>
              <a:t>zit ik </a:t>
            </a:r>
            <a:r>
              <a:rPr lang="nl-NL" sz="4000" b="1" dirty="0">
                <a:latin typeface="+mn-lt"/>
              </a:rPr>
              <a:t>nog </a:t>
            </a:r>
            <a:r>
              <a:rPr lang="nl-NL" sz="4000" b="1" dirty="0" smtClean="0">
                <a:latin typeface="+mn-lt"/>
              </a:rPr>
              <a:t>vast aan </a:t>
            </a:r>
            <a:r>
              <a:rPr lang="nl-NL" sz="4000" b="1" dirty="0">
                <a:latin typeface="+mn-lt"/>
              </a:rPr>
              <a:t>mijn verleden</a:t>
            </a:r>
            <a:r>
              <a:rPr lang="nl-NL" sz="4000" b="1" dirty="0" smtClean="0">
                <a:latin typeface="+mn-lt"/>
              </a:rPr>
              <a:t>?</a:t>
            </a:r>
            <a:br>
              <a:rPr lang="nl-NL" sz="4000" b="1" dirty="0" smtClean="0">
                <a:latin typeface="+mn-lt"/>
              </a:rPr>
            </a:br>
            <a:r>
              <a:rPr lang="nl-NL" sz="4000" b="1" dirty="0">
                <a:latin typeface="+mn-lt"/>
              </a:rPr>
              <a:t/>
            </a:r>
            <a:br>
              <a:rPr lang="nl-NL" sz="4000" b="1" dirty="0">
                <a:latin typeface="+mn-lt"/>
              </a:rPr>
            </a:br>
            <a:r>
              <a:rPr lang="nl-NL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– Wat kan er </a:t>
            </a:r>
            <a:r>
              <a:rPr lang="nl-NL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veranderen,</a:t>
            </a:r>
            <a:r>
              <a:rPr lang="nl-NL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nl-NL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nl-NL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en </a:t>
            </a:r>
            <a:r>
              <a:rPr lang="nl-NL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kan ik op de weg naar herstel komen</a:t>
            </a:r>
            <a:r>
              <a:rPr lang="nl-NL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?</a:t>
            </a:r>
            <a:br>
              <a:rPr lang="nl-NL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nl-NL" sz="4000" b="1" dirty="0">
                <a:latin typeface="+mn-lt"/>
              </a:rPr>
              <a:t/>
            </a:r>
            <a:br>
              <a:rPr lang="nl-NL" sz="4000" b="1" dirty="0">
                <a:latin typeface="+mn-lt"/>
              </a:rPr>
            </a:br>
            <a:r>
              <a:rPr lang="nl-NL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– Hoe kan het Evangelie van Jezus Christus mij uithelpen?</a:t>
            </a: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nl-NL" dirty="0">
                <a:solidFill>
                  <a:schemeClr val="accent2">
                    <a:lumMod val="50000"/>
                  </a:schemeClr>
                </a:solidFill>
              </a:rPr>
            </a:br>
            <a:endParaRPr 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" y="-1"/>
            <a:ext cx="66995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89623" y="0"/>
            <a:ext cx="7702378" cy="2504303"/>
          </a:xfrm>
        </p:spPr>
        <p:txBody>
          <a:bodyPr>
            <a:normAutofit/>
          </a:bodyPr>
          <a:lstStyle/>
          <a:p>
            <a:pPr algn="ctr"/>
            <a:r>
              <a:rPr lang="nl-NL" sz="4800" b="1" dirty="0" smtClean="0">
                <a:latin typeface="+mn-lt"/>
              </a:rPr>
              <a:t>Wat houd je nog gevangen?</a:t>
            </a:r>
            <a:r>
              <a:rPr lang="nl-NL" sz="1100" b="1" dirty="0" smtClean="0">
                <a:latin typeface="+mn-lt"/>
              </a:rPr>
              <a:t/>
            </a:r>
            <a:br>
              <a:rPr lang="nl-NL" sz="1100" b="1" dirty="0" smtClean="0">
                <a:latin typeface="+mn-lt"/>
              </a:rPr>
            </a:br>
            <a:r>
              <a:rPr lang="nl-NL" sz="1100" b="1" dirty="0" smtClean="0">
                <a:latin typeface="+mn-lt"/>
              </a:rPr>
              <a:t/>
            </a:r>
            <a:br>
              <a:rPr lang="nl-NL" sz="1100" b="1" dirty="0" smtClean="0">
                <a:latin typeface="+mn-lt"/>
              </a:rPr>
            </a:br>
            <a:r>
              <a:rPr lang="nl-NL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Hoe kun je van je zonden worden bevrijd?</a:t>
            </a:r>
            <a:endParaRPr lang="nl-NL" sz="4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http://www.pastoralehulpverleningjongeren.nl/wp-content/uploads/2014/09/Wat-houd-je-nog-gevan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89622" cy="68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h54mtn8w_J8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89" y="2504303"/>
            <a:ext cx="7739907" cy="43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38335" y="0"/>
            <a:ext cx="6153665" cy="6857999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nl-NL" b="1" dirty="0">
                <a:latin typeface="+mn-lt"/>
              </a:rPr>
              <a:t>Jezus vol liefde, U wilt ons leiden. Wij prijzen U als onze Heer.</a:t>
            </a:r>
            <a:r>
              <a:rPr lang="nl-NL" dirty="0">
                <a:latin typeface="+mn-lt"/>
              </a:rPr>
              <a:t/>
            </a:r>
            <a:br>
              <a:rPr lang="nl-NL" dirty="0">
                <a:latin typeface="+mn-lt"/>
              </a:rPr>
            </a:br>
            <a:r>
              <a:rPr lang="nl-NL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Kom met uw kracht o Heer, en vul ons tot uw eer,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nl-NL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kom tot uw doel met ieder van ons.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nl-NL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Maak ons een volk Heer, heilig en rein,</a:t>
            </a:r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dat U Heer, volkomen steeds toegewijd zal zijn.</a:t>
            </a:r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dirty="0" smtClean="0">
                <a:latin typeface="+mn-lt"/>
              </a:rPr>
              <a:t>                       </a:t>
            </a:r>
            <a:r>
              <a:rPr lang="nl-NL" sz="3100" b="1" dirty="0" smtClean="0">
                <a:latin typeface="+mn-lt"/>
              </a:rPr>
              <a:t>Opwekking 126</a:t>
            </a:r>
            <a:endParaRPr lang="nl-NL" sz="3100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8267" cy="463790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98" y="3838470"/>
            <a:ext cx="2743353" cy="30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378" y="1"/>
            <a:ext cx="12109622" cy="790831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Voel je jezelf afgewezen en gekwetst?</a:t>
            </a:r>
            <a:endParaRPr lang="nl-NL" b="1" dirty="0">
              <a:latin typeface="+mn-lt"/>
            </a:endParaRPr>
          </a:p>
        </p:txBody>
      </p:sp>
      <p:pic>
        <p:nvPicPr>
          <p:cNvPr id="3074" name="Picture 2" descr="http://www.pastoralehulpverleningjongeren.nl/wp-content/uploads/2011/07/Denk-je-dat-je-door-anderen-wordt-bekeken-gemeden-en-veroorde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55" y="790832"/>
            <a:ext cx="9707467" cy="606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astoralehulpverleningjongeren.nl/wp-content/uploads/2014/11/Ballonserie-identiteit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" y="0"/>
            <a:ext cx="5330825" cy="67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astoralehulpverleningjongeren.nl/wp-content/uploads/2014/11/Ballonserie-identiteit-4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82" y="0"/>
            <a:ext cx="5330332" cy="675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astoralehulpverleningjongeren.nl/wp-content/uploads/2014/11/Ballonserie-identiteit-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8" y="0"/>
            <a:ext cx="4762415" cy="67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astoralehulpverleningjongeren.nl/wp-content/uploads/2014/11/Ballonserie-identiteit-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09" y="0"/>
            <a:ext cx="5293019" cy="67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90424" y="0"/>
            <a:ext cx="6553295" cy="6857999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nl-NL" sz="5400" b="1" dirty="0" smtClean="0">
                <a:latin typeface="+mn-lt"/>
              </a:rPr>
              <a:t/>
            </a:r>
            <a:br>
              <a:rPr lang="nl-NL" sz="5400" b="1" dirty="0" smtClean="0">
                <a:latin typeface="+mn-lt"/>
              </a:rPr>
            </a:br>
            <a:r>
              <a:rPr lang="nl-NL" sz="5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Door </a:t>
            </a:r>
            <a:r>
              <a:rPr lang="nl-NL"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de genade en liefde van God </a:t>
            </a:r>
            <a:r>
              <a:rPr lang="nl-NL" sz="5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sz="5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sz="5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kunnen </a:t>
            </a:r>
            <a:r>
              <a:rPr lang="nl-NL" sz="5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wij </a:t>
            </a:r>
            <a:r>
              <a:rPr lang="nl-NL" sz="5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veranderen</a:t>
            </a:r>
            <a:r>
              <a:rPr lang="nl-NL" sz="5400" b="1" dirty="0" smtClean="0">
                <a:latin typeface="+mn-lt"/>
              </a:rPr>
              <a:t/>
            </a:r>
            <a:br>
              <a:rPr lang="nl-NL" sz="5400" b="1" dirty="0" smtClean="0">
                <a:latin typeface="+mn-lt"/>
              </a:rPr>
            </a:br>
            <a:r>
              <a:rPr lang="nl-NL" sz="2800" b="1" dirty="0" smtClean="0">
                <a:latin typeface="+mn-lt"/>
              </a:rPr>
              <a:t/>
            </a:r>
            <a:br>
              <a:rPr lang="nl-NL" sz="2800" b="1" dirty="0" smtClean="0">
                <a:latin typeface="+mn-lt"/>
              </a:rPr>
            </a:br>
            <a:r>
              <a:rPr lang="nl-NL" sz="5400" b="1" dirty="0">
                <a:latin typeface="+mn-lt"/>
              </a:rPr>
              <a:t/>
            </a:r>
            <a:br>
              <a:rPr lang="nl-NL" sz="5400" b="1" dirty="0">
                <a:latin typeface="+mn-lt"/>
              </a:rPr>
            </a:br>
            <a:r>
              <a:rPr lang="nl-NL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Aan Zijn voeten zullen trots en twijfel wijken</a:t>
            </a:r>
            <a:br>
              <a:rPr lang="nl-NL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nl-NL" sz="5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voor de kracht van Zijn liefde</a:t>
            </a:r>
            <a:r>
              <a:rPr lang="nl-NL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nl-NL" dirty="0">
                <a:solidFill>
                  <a:schemeClr val="accent5">
                    <a:lumMod val="50000"/>
                  </a:schemeClr>
                </a:solidFill>
              </a:rPr>
            </a:br>
            <a:endParaRPr lang="nl-N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pastoralehulpverleningjongeren.nl/wp-content/uploads/2014/11/Ballonserie-identiteit-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3" y="0"/>
            <a:ext cx="5285421" cy="674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1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nl-NL" sz="6000" b="1" dirty="0">
                <a:latin typeface="+mn-lt"/>
              </a:rPr>
              <a:t>Uw tederheid genas,</a:t>
            </a:r>
            <a:br>
              <a:rPr lang="nl-NL" sz="6000" b="1" dirty="0">
                <a:latin typeface="+mn-lt"/>
              </a:rPr>
            </a:br>
            <a:r>
              <a:rPr lang="nl-NL" sz="6000" b="1" dirty="0">
                <a:latin typeface="+mn-lt"/>
              </a:rPr>
              <a:t>wat er bitter in mij was.</a:t>
            </a:r>
            <a:br>
              <a:rPr lang="nl-NL" sz="6000" b="1" dirty="0">
                <a:latin typeface="+mn-lt"/>
              </a:rPr>
            </a:br>
            <a:r>
              <a:rPr lang="nl-NL" sz="6000" b="1" dirty="0">
                <a:latin typeface="+mn-lt"/>
              </a:rPr>
              <a:t>Uw heil neem ik aan, o Heer</a:t>
            </a:r>
            <a:r>
              <a:rPr lang="nl-NL" sz="6000" b="1" dirty="0" smtClean="0">
                <a:latin typeface="+mn-lt"/>
              </a:rPr>
              <a:t>.</a:t>
            </a:r>
            <a:br>
              <a:rPr lang="nl-NL" sz="6000" b="1" dirty="0" smtClean="0">
                <a:latin typeface="+mn-lt"/>
              </a:rPr>
            </a:br>
            <a:r>
              <a:rPr lang="nl-NL" sz="6000" b="1" dirty="0">
                <a:latin typeface="+mn-lt"/>
              </a:rPr>
              <a:t/>
            </a:r>
            <a:br>
              <a:rPr lang="nl-NL" sz="6000" b="1" dirty="0">
                <a:latin typeface="+mn-lt"/>
              </a:rPr>
            </a:br>
            <a:r>
              <a:rPr lang="nl-NL" sz="6000" b="1" dirty="0">
                <a:latin typeface="+mn-lt"/>
              </a:rPr>
              <a:t>Uw liefde overwon,</a:t>
            </a:r>
            <a:br>
              <a:rPr lang="nl-NL" sz="6000" b="1" dirty="0">
                <a:latin typeface="+mn-lt"/>
              </a:rPr>
            </a:br>
            <a:r>
              <a:rPr lang="nl-NL" sz="6000" b="1" dirty="0">
                <a:latin typeface="+mn-lt"/>
              </a:rPr>
              <a:t>keerde al mijn boosheid om.</a:t>
            </a:r>
            <a:br>
              <a:rPr lang="nl-NL" sz="6000" b="1" dirty="0">
                <a:latin typeface="+mn-lt"/>
              </a:rPr>
            </a:br>
            <a:r>
              <a:rPr lang="nl-NL" sz="6000" b="1" dirty="0">
                <a:latin typeface="+mn-lt"/>
              </a:rPr>
              <a:t>Uw heil neem ik aan, o Heer  (3x)</a:t>
            </a:r>
            <a:br>
              <a:rPr lang="nl-NL" sz="6000" b="1" dirty="0">
                <a:latin typeface="+mn-lt"/>
              </a:rPr>
            </a:br>
            <a:r>
              <a:rPr lang="nl-NL" sz="2000" b="1" dirty="0" smtClean="0">
                <a:latin typeface="+mn-lt"/>
              </a:rPr>
              <a:t/>
            </a:r>
            <a:br>
              <a:rPr lang="nl-NL" sz="2000" b="1" dirty="0" smtClean="0">
                <a:latin typeface="+mn-lt"/>
              </a:rPr>
            </a:br>
            <a:r>
              <a:rPr lang="nl-NL" sz="6000" b="1" dirty="0" smtClean="0">
                <a:latin typeface="+mn-lt"/>
              </a:rPr>
              <a:t>                                         </a:t>
            </a:r>
            <a:r>
              <a:rPr lang="nl-NL" sz="3600" b="1" dirty="0" smtClean="0">
                <a:latin typeface="+mn-lt"/>
              </a:rPr>
              <a:t>Opwekking 358</a:t>
            </a:r>
            <a:endParaRPr lang="nl-NL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0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40</Words>
  <Application>Microsoft Office PowerPoint</Application>
  <PresentationFormat>Breedbeeld</PresentationFormat>
  <Paragraphs>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Zonde = ‘je doel missen’  Je wilt het doel toch niet missen?</vt:lpstr>
      <vt:lpstr> – Waardoor heb ik het doel gemist?   – Waarom zit ik nog vast aan mijn verleden?  – Wat kan er veranderen, en kan ik op de weg naar herstel komen?  – Hoe kan het Evangelie van Jezus Christus mij uithelpen? </vt:lpstr>
      <vt:lpstr>Wat houd je nog gevangen?  Hoe kun je van je zonden worden bevrijd?</vt:lpstr>
      <vt:lpstr>Jezus vol liefde, U wilt ons leiden. Wij prijzen U als onze Heer. Kom met uw kracht o Heer, en vul ons tot uw eer, kom tot uw doel met ieder van ons. Maak ons een volk Heer, heilig en rein, dat U Heer, volkomen steeds toegewijd zal zijn.                        Opwekking 126</vt:lpstr>
      <vt:lpstr>Voel je jezelf afgewezen en gekwetst?</vt:lpstr>
      <vt:lpstr>PowerPoint-presentatie</vt:lpstr>
      <vt:lpstr>PowerPoint-presentatie</vt:lpstr>
      <vt:lpstr> Door de genade en liefde van God  kunnen wij veranderen   Aan Zijn voeten zullen trots en twijfel wijken voor de kracht van Zijn liefde </vt:lpstr>
      <vt:lpstr>Uw tederheid genas, wat er bitter in mij was. Uw heil neem ik aan, o Heer.  Uw liefde overwon, keerde al mijn boosheid om. Uw heil neem ik aan, o Heer  (3x)                                           Opwekking 358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</dc:creator>
  <cp:lastModifiedBy>Jan</cp:lastModifiedBy>
  <cp:revision>9</cp:revision>
  <dcterms:created xsi:type="dcterms:W3CDTF">2016-03-09T20:36:27Z</dcterms:created>
  <dcterms:modified xsi:type="dcterms:W3CDTF">2016-03-09T21:38:53Z</dcterms:modified>
</cp:coreProperties>
</file>