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74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12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51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54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67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10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610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22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79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751C1-23AE-443B-B2E1-56B45831D93D}" type="datetimeFigureOut">
              <a:rPr lang="nl-NL" smtClean="0"/>
              <a:t>15-4-2016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7EC42-723D-4910-B20F-55E1AD735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40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322011" y="0"/>
            <a:ext cx="1869989" cy="6858000"/>
          </a:xfrm>
        </p:spPr>
        <p:txBody>
          <a:bodyPr>
            <a:normAutofit/>
          </a:bodyPr>
          <a:lstStyle/>
          <a:p>
            <a:pPr algn="ctr"/>
            <a:r>
              <a:rPr lang="nl-NL" sz="5400" b="1" dirty="0" smtClean="0">
                <a:latin typeface="+mn-lt"/>
              </a:rPr>
              <a:t>Waar ben je bang voor?</a:t>
            </a:r>
            <a:endParaRPr lang="nl-NL" sz="5400" b="1" dirty="0">
              <a:latin typeface="+mn-lt"/>
            </a:endParaRPr>
          </a:p>
        </p:txBody>
      </p:sp>
      <p:pic>
        <p:nvPicPr>
          <p:cNvPr id="5" name="il_fi" descr="4147516_f2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31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33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901881" y="0"/>
            <a:ext cx="2290120" cy="6857999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Je hoeft niet bang te zijn</a:t>
            </a:r>
            <a:r>
              <a:rPr lang="nl-NL" sz="1600" b="1" dirty="0" smtClean="0">
                <a:latin typeface="+mn-lt"/>
              </a:rPr>
              <a:t/>
            </a:r>
            <a:br>
              <a:rPr lang="nl-NL" sz="1600" b="1" dirty="0" smtClean="0">
                <a:latin typeface="+mn-lt"/>
              </a:rPr>
            </a:br>
            <a:r>
              <a:rPr lang="nl-NL" sz="2800" b="1" dirty="0" smtClean="0">
                <a:latin typeface="+mn-lt"/>
              </a:rPr>
              <a:t/>
            </a:r>
            <a:br>
              <a:rPr lang="nl-NL" sz="2800" b="1" dirty="0" smtClean="0">
                <a:latin typeface="+mn-lt"/>
              </a:rPr>
            </a:br>
            <a:r>
              <a:rPr lang="nl-NL" b="1" dirty="0" smtClean="0">
                <a:solidFill>
                  <a:srgbClr val="002060"/>
                </a:solidFill>
                <a:latin typeface="+mn-lt"/>
              </a:rPr>
              <a:t>De bij kan geen kwaad meer doen </a:t>
            </a:r>
            <a:endParaRPr lang="nl-NL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026" name="Picture 2" descr="http://www.pastoralehulpverleningjongeren.nl/wp-content/uploads/2011/09/Je-hoeft-er-niet-bang-meer-voor-te-zijn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0041924" cy="689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8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47286" y="0"/>
            <a:ext cx="7644714" cy="6834147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nl-NL" dirty="0"/>
              <a:t> 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Stil </a:t>
            </a:r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mijn ziel wees stil,</a:t>
            </a:r>
            <a: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en wees niet bang</a:t>
            </a:r>
            <a: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voor de onzekerheid van morgen.</a:t>
            </a:r>
            <a: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b="1" dirty="0">
                <a:latin typeface="+mn-lt"/>
              </a:rPr>
              <a:t>God omgeeft je steeds,</a:t>
            </a:r>
            <a:r>
              <a:rPr lang="nl-NL" dirty="0">
                <a:latin typeface="+mn-lt"/>
              </a:rPr>
              <a:t/>
            </a:r>
            <a:br>
              <a:rPr lang="nl-NL" dirty="0">
                <a:latin typeface="+mn-lt"/>
              </a:rPr>
            </a:br>
            <a:r>
              <a:rPr lang="nl-NL" b="1" dirty="0">
                <a:latin typeface="+mn-lt"/>
              </a:rPr>
              <a:t>Hij is er bij,</a:t>
            </a:r>
            <a:r>
              <a:rPr lang="nl-NL" dirty="0">
                <a:latin typeface="+mn-lt"/>
              </a:rPr>
              <a:t/>
            </a:r>
            <a:br>
              <a:rPr lang="nl-NL" dirty="0">
                <a:latin typeface="+mn-lt"/>
              </a:rPr>
            </a:br>
            <a:r>
              <a:rPr lang="nl-NL" b="1" dirty="0">
                <a:latin typeface="+mn-lt"/>
              </a:rPr>
              <a:t>in je beproevingen en zorgen</a:t>
            </a:r>
            <a:r>
              <a:rPr lang="nl-NL" b="1" dirty="0" smtClean="0">
                <a:latin typeface="+mn-lt"/>
              </a:rPr>
              <a:t>.</a:t>
            </a:r>
            <a:r>
              <a:rPr lang="nl-NL" dirty="0">
                <a:latin typeface="+mn-lt"/>
              </a:rPr>
              <a:t> </a:t>
            </a:r>
            <a:br>
              <a:rPr lang="nl-NL" dirty="0">
                <a:latin typeface="+mn-lt"/>
              </a:rPr>
            </a:br>
            <a:r>
              <a:rPr lang="nl-NL" sz="800" dirty="0" smtClean="0">
                <a:latin typeface="+mn-lt"/>
              </a:rPr>
              <a:t/>
            </a:r>
            <a:br>
              <a:rPr lang="nl-NL" sz="800" dirty="0" smtClean="0">
                <a:latin typeface="+mn-lt"/>
              </a:rPr>
            </a:br>
            <a:r>
              <a:rPr lang="nl-NL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God </a:t>
            </a:r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U bent mijn God,</a:t>
            </a:r>
            <a: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en ik vertrouw op U,</a:t>
            </a:r>
            <a: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en zal niet wankelen.</a:t>
            </a:r>
            <a: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b="1" dirty="0">
                <a:latin typeface="+mn-lt"/>
              </a:rPr>
              <a:t>Vredevorst, vernieuw een</a:t>
            </a:r>
            <a:r>
              <a:rPr lang="nl-NL" dirty="0">
                <a:latin typeface="+mn-lt"/>
              </a:rPr>
              <a:t/>
            </a:r>
            <a:br>
              <a:rPr lang="nl-NL" dirty="0">
                <a:latin typeface="+mn-lt"/>
              </a:rPr>
            </a:br>
            <a:r>
              <a:rPr lang="nl-NL" b="1" dirty="0">
                <a:latin typeface="+mn-lt"/>
              </a:rPr>
              <a:t>vaste geest binnen in mij,</a:t>
            </a:r>
            <a:r>
              <a:rPr lang="nl-NL" dirty="0">
                <a:latin typeface="+mn-lt"/>
              </a:rPr>
              <a:t/>
            </a:r>
            <a:br>
              <a:rPr lang="nl-NL" dirty="0">
                <a:latin typeface="+mn-lt"/>
              </a:rPr>
            </a:br>
            <a:r>
              <a:rPr lang="nl-NL" b="1" dirty="0">
                <a:latin typeface="+mn-lt"/>
              </a:rPr>
              <a:t>die rust in U alleen.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3" name="rg_hi" descr="ANd9GcQbURfh4UXINrpw8syeTnGd_2GAsie7tlR4us31RM2jFRqa8L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47286" cy="6834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9143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</Words>
  <Application>Microsoft Office PowerPoint</Application>
  <PresentationFormat>Breedbeeld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Waar ben je bang voor?</vt:lpstr>
      <vt:lpstr>Je hoeft niet bang te zijn  De bij kan geen kwaad meer doen </vt:lpstr>
      <vt:lpstr>  Stil mijn ziel wees stil, en wees niet bang voor de onzekerheid van morgen. God omgeeft je steeds, Hij is er bij, in je beproevingen en zorgen.   God U bent mijn God, en ik vertrouw op U, en zal niet wankelen. Vredevorst, vernieuw een vaste geest binnen in mij, die rust in U alleen.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 ben je bang voor?</dc:title>
  <dc:creator>Jan</dc:creator>
  <cp:lastModifiedBy>Jan</cp:lastModifiedBy>
  <cp:revision>3</cp:revision>
  <dcterms:created xsi:type="dcterms:W3CDTF">2016-04-15T05:58:52Z</dcterms:created>
  <dcterms:modified xsi:type="dcterms:W3CDTF">2016-04-15T06:17:16Z</dcterms:modified>
</cp:coreProperties>
</file>