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69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62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07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12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3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7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29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32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91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29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4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5E31-67FF-4EF8-9DB8-11D7A354796E}" type="datetimeFigureOut">
              <a:rPr lang="nl-NL" smtClean="0"/>
              <a:t>23-10-2015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B637-0CC7-4764-B5DD-450728345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35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58464" y="82378"/>
            <a:ext cx="5733535" cy="6775621"/>
          </a:xfrm>
        </p:spPr>
        <p:txBody>
          <a:bodyPr>
            <a:normAutofit/>
          </a:bodyPr>
          <a:lstStyle/>
          <a:p>
            <a:r>
              <a:rPr lang="nl-NL" sz="7200" b="1" dirty="0" smtClean="0">
                <a:latin typeface="+mn-lt"/>
              </a:rPr>
              <a:t>Bouw op de Rots der eeuwen, op Jezus Christus en op Zijn woorden</a:t>
            </a:r>
            <a:endParaRPr lang="nl-NL" sz="7200" b="1" dirty="0">
              <a:latin typeface="+mn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27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5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44000" y="-222422"/>
            <a:ext cx="3212757" cy="7080423"/>
          </a:xfrm>
        </p:spPr>
        <p:txBody>
          <a:bodyPr>
            <a:normAutofit/>
          </a:bodyPr>
          <a:lstStyle/>
          <a:p>
            <a:r>
              <a:rPr lang="nl-NL" sz="5000" b="1" dirty="0" smtClean="0">
                <a:latin typeface="+mn-lt"/>
              </a:rPr>
              <a:t>Kom uit de duistere tunnel van het ongeloof </a:t>
            </a:r>
            <a:br>
              <a:rPr lang="nl-NL" sz="5000" b="1" dirty="0" smtClean="0">
                <a:latin typeface="+mn-lt"/>
              </a:rPr>
            </a:br>
            <a:r>
              <a:rPr lang="nl-NL" sz="5000" b="1" dirty="0">
                <a:latin typeface="+mn-lt"/>
              </a:rPr>
              <a:t/>
            </a:r>
            <a:br>
              <a:rPr lang="nl-NL" sz="5000" b="1" dirty="0">
                <a:latin typeface="+mn-lt"/>
              </a:rPr>
            </a:br>
            <a:r>
              <a:rPr lang="nl-NL" sz="5000" b="1" dirty="0" smtClean="0">
                <a:solidFill>
                  <a:srgbClr val="002060"/>
                </a:solidFill>
                <a:latin typeface="+mn-lt"/>
              </a:rPr>
              <a:t>naar het Licht van de wereld</a:t>
            </a:r>
            <a:endParaRPr lang="nl-NL" sz="5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98129" y="0"/>
            <a:ext cx="4676250" cy="6857999"/>
          </a:xfrm>
        </p:spPr>
        <p:txBody>
          <a:bodyPr>
            <a:normAutofit/>
          </a:bodyPr>
          <a:lstStyle/>
          <a:p>
            <a:r>
              <a:rPr lang="nl-NL" sz="6600" b="1" dirty="0" smtClean="0">
                <a:latin typeface="+mn-lt"/>
              </a:rPr>
              <a:t>Kun je blijven staan in eigen kracht in de zware storm die over je kan komen?</a:t>
            </a:r>
            <a:endParaRPr lang="nl-NL" sz="6600" b="1" dirty="0">
              <a:latin typeface="+mn-lt"/>
            </a:endParaRPr>
          </a:p>
        </p:txBody>
      </p:sp>
      <p:pic>
        <p:nvPicPr>
          <p:cNvPr id="2050" name="Picture 2" descr="http://www.pastoralehulpverleningjongeren.nl/wp-content/uploads/2013/10/De-hardnekkige-boer-waant-zich-hoog-en-dro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8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1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27751" y="0"/>
            <a:ext cx="6006584" cy="6857999"/>
          </a:xfrm>
        </p:spPr>
        <p:txBody>
          <a:bodyPr>
            <a:normAutofit/>
          </a:bodyPr>
          <a:lstStyle/>
          <a:p>
            <a:r>
              <a:rPr lang="nl-NL" sz="6000" b="1" dirty="0" smtClean="0">
                <a:latin typeface="+mn-lt"/>
              </a:rPr>
              <a:t>Blijf je kaarsrecht staan als een trotse boom, </a:t>
            </a:r>
            <a:br>
              <a:rPr lang="nl-NL" sz="6000" b="1" dirty="0" smtClean="0">
                <a:latin typeface="+mn-lt"/>
              </a:rPr>
            </a:br>
            <a:r>
              <a:rPr lang="nl-NL" sz="6000" b="1" dirty="0" smtClean="0">
                <a:latin typeface="+mn-lt"/>
              </a:rPr>
              <a:t>die zich vast heeft geworteld in de losse zandgrond?</a:t>
            </a:r>
            <a:endParaRPr lang="nl-NL" sz="60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44000" y="1"/>
            <a:ext cx="3048000" cy="6858000"/>
          </a:xfrm>
        </p:spPr>
        <p:txBody>
          <a:bodyPr>
            <a:normAutofit/>
          </a:bodyPr>
          <a:lstStyle/>
          <a:p>
            <a:r>
              <a:rPr lang="nl-NL" sz="4800" b="1" dirty="0" smtClean="0">
                <a:latin typeface="+mn-lt"/>
              </a:rPr>
              <a:t>Geveld door een zware de storm…</a:t>
            </a:r>
            <a:r>
              <a:rPr lang="nl-NL" sz="3600" b="1" dirty="0" smtClean="0">
                <a:latin typeface="+mn-lt"/>
              </a:rPr>
              <a:t/>
            </a:r>
            <a:br>
              <a:rPr lang="nl-NL" sz="3600" b="1" dirty="0" smtClean="0">
                <a:latin typeface="+mn-lt"/>
              </a:rPr>
            </a:br>
            <a:r>
              <a:rPr lang="nl-NL" sz="3600" b="1" dirty="0">
                <a:latin typeface="+mn-lt"/>
              </a:rPr>
              <a:t/>
            </a:r>
            <a:br>
              <a:rPr lang="nl-NL" sz="3600" b="1" dirty="0">
                <a:latin typeface="+mn-lt"/>
              </a:rPr>
            </a:br>
            <a:r>
              <a:rPr lang="nl-NL" sz="4800" b="1" dirty="0" smtClean="0">
                <a:solidFill>
                  <a:srgbClr val="C00000"/>
                </a:solidFill>
                <a:latin typeface="+mn-lt"/>
              </a:rPr>
              <a:t>Was hij maar geworteld geweest in een rots!</a:t>
            </a:r>
            <a:endParaRPr lang="nl-NL" sz="4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393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Bouw op de Rots der eeuwen, op Jezus Christus en op Zijn woorden</vt:lpstr>
      <vt:lpstr>Kom uit de duistere tunnel van het ongeloof   naar het Licht van de wereld</vt:lpstr>
      <vt:lpstr>Kun je blijven staan in eigen kracht in de zware storm die over je kan komen?</vt:lpstr>
      <vt:lpstr>Blijf je kaarsrecht staan als een trotse boom,  die zich vast heeft geworteld in de losse zandgrond?</vt:lpstr>
      <vt:lpstr>Geveld door een zware de storm…  Was hij maar geworteld geweest in een rots!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 op de Rots der eeuwen, op Jezus Christus en op Zijn woorden</dc:title>
  <dc:creator>Jan</dc:creator>
  <cp:lastModifiedBy>Jan</cp:lastModifiedBy>
  <cp:revision>3</cp:revision>
  <dcterms:created xsi:type="dcterms:W3CDTF">2015-10-23T05:57:20Z</dcterms:created>
  <dcterms:modified xsi:type="dcterms:W3CDTF">2015-10-23T06:08:42Z</dcterms:modified>
</cp:coreProperties>
</file>