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1" r:id="rId6"/>
    <p:sldId id="260" r:id="rId7"/>
    <p:sldId id="262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22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174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976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8088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5407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046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363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351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0337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979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13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B5019-2050-4B42-8F81-E311ED37195A}" type="datetimeFigureOut">
              <a:rPr lang="nl-NL" smtClean="0"/>
              <a:t>1-9-2016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BCCC0-66CC-4BF0-886C-9B80E3BEBE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041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8488032" y="0"/>
            <a:ext cx="3703968" cy="6858000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Een </a:t>
            </a:r>
            <a:r>
              <a:rPr lang="nl-NL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zondaar is als een </a:t>
            </a:r>
            <a: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rups</a:t>
            </a:r>
            <a:br>
              <a:rPr lang="nl-NL" b="1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/>
            </a:r>
            <a:br>
              <a:rPr lang="nl-NL" dirty="0">
                <a:solidFill>
                  <a:schemeClr val="accent2">
                    <a:lumMod val="50000"/>
                  </a:schemeClr>
                </a:solidFill>
                <a:latin typeface="+mn-lt"/>
              </a:rPr>
            </a:br>
            <a:r>
              <a:rPr lang="nl-NL" b="1" dirty="0" smtClean="0">
                <a:latin typeface="+mn-lt"/>
              </a:rPr>
              <a:t>De </a:t>
            </a:r>
            <a:r>
              <a:rPr lang="nl-NL" b="1" dirty="0">
                <a:latin typeface="+mn-lt"/>
              </a:rPr>
              <a:t>rups</a:t>
            </a:r>
            <a:r>
              <a:rPr lang="nl-NL" dirty="0">
                <a:latin typeface="+mn-lt"/>
              </a:rPr>
              <a:t/>
            </a:r>
            <a:br>
              <a:rPr lang="nl-NL" dirty="0">
                <a:latin typeface="+mn-lt"/>
              </a:rPr>
            </a:br>
            <a:r>
              <a:rPr lang="nl-NL" b="1" dirty="0" smtClean="0">
                <a:latin typeface="+mn-lt"/>
              </a:rPr>
              <a:t>leeft </a:t>
            </a:r>
            <a:r>
              <a:rPr lang="nl-NL" b="1" dirty="0">
                <a:latin typeface="+mn-lt"/>
              </a:rPr>
              <a:t>een </a:t>
            </a:r>
            <a:r>
              <a:rPr lang="nl-NL" b="1" dirty="0" smtClean="0">
                <a:latin typeface="+mn-lt"/>
              </a:rPr>
              <a:t>egoïstisch leven</a:t>
            </a:r>
            <a:br>
              <a:rPr lang="nl-NL" b="1" dirty="0" smtClean="0">
                <a:latin typeface="+mn-lt"/>
              </a:rPr>
            </a:br>
            <a:r>
              <a:rPr lang="nl-NL" dirty="0">
                <a:latin typeface="+mn-lt"/>
              </a:rPr>
              <a:t/>
            </a:r>
            <a:br>
              <a:rPr lang="nl-NL" dirty="0">
                <a:latin typeface="+mn-lt"/>
              </a:rPr>
            </a:br>
            <a:r>
              <a:rPr lang="nl-NL" b="1" dirty="0" smtClean="0">
                <a:solidFill>
                  <a:srgbClr val="002060"/>
                </a:solidFill>
                <a:latin typeface="+mn-lt"/>
              </a:rPr>
              <a:t>is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een prooi</a:t>
            </a:r>
            <a:r>
              <a:rPr lang="nl-NL" dirty="0">
                <a:latin typeface="+mn-lt"/>
              </a:rPr>
              <a:t/>
            </a:r>
            <a:br>
              <a:rPr lang="nl-NL" dirty="0">
                <a:latin typeface="+mn-lt"/>
              </a:rPr>
            </a:br>
            <a:r>
              <a:rPr lang="nl-NL" b="1" dirty="0" smtClean="0">
                <a:latin typeface="+mn-lt"/>
              </a:rPr>
              <a:t>brengt </a:t>
            </a:r>
            <a:r>
              <a:rPr lang="nl-NL" b="1" dirty="0">
                <a:latin typeface="+mn-lt"/>
              </a:rPr>
              <a:t>schade aan</a:t>
            </a:r>
            <a:r>
              <a:rPr lang="nl-NL" dirty="0">
                <a:latin typeface="+mn-lt"/>
              </a:rPr>
              <a:t/>
            </a:r>
            <a:br>
              <a:rPr lang="nl-NL" dirty="0">
                <a:latin typeface="+mn-lt"/>
              </a:rPr>
            </a:br>
            <a:r>
              <a:rPr lang="nl-NL" b="1" dirty="0" smtClean="0">
                <a:solidFill>
                  <a:srgbClr val="002060"/>
                </a:solidFill>
                <a:latin typeface="+mn-lt"/>
              </a:rPr>
              <a:t>wil blijven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doorvreten</a:t>
            </a:r>
            <a:endParaRPr lang="nl-NL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 descr="Ik blijf maar doorvret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488032" cy="6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062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045146" y="0"/>
            <a:ext cx="3146855" cy="6857999"/>
          </a:xfrm>
        </p:spPr>
        <p:txBody>
          <a:bodyPr/>
          <a:lstStyle/>
          <a:p>
            <a:pPr algn="ctr"/>
            <a:r>
              <a:rPr lang="nl-NL" b="1" dirty="0" smtClean="0">
                <a:latin typeface="+mn-lt"/>
              </a:rPr>
              <a:t>Ken je dit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vernieuwd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worden,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deze verandering</a:t>
            </a:r>
            <a:br>
              <a:rPr lang="nl-NL" b="1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in je leven?</a:t>
            </a:r>
            <a:endParaRPr lang="nl-NL" b="1" dirty="0">
              <a:latin typeface="+mn-lt"/>
            </a:endParaRPr>
          </a:p>
        </p:txBody>
      </p:sp>
      <p:pic>
        <p:nvPicPr>
          <p:cNvPr id="3074" name="Picture 2" descr="http://www.pastoralehulpverleningjongeren.nl/wp-content/uploads/2015/08/De-metamorfos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675"/>
            <a:ext cx="9223822" cy="639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34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774725" y="107092"/>
            <a:ext cx="6417275" cy="6750908"/>
          </a:xfrm>
        </p:spPr>
        <p:txBody>
          <a:bodyPr>
            <a:normAutofit fontScale="90000"/>
          </a:bodyPr>
          <a:lstStyle/>
          <a:p>
            <a:pPr algn="ctr" fontAlgn="base"/>
            <a:r>
              <a:rPr lang="nl-NL" sz="5300" b="1" dirty="0">
                <a:solidFill>
                  <a:srgbClr val="002060"/>
                </a:solidFill>
                <a:latin typeface="+mn-lt"/>
              </a:rPr>
              <a:t>De </a:t>
            </a:r>
            <a:r>
              <a:rPr lang="nl-NL" sz="5300" b="1" dirty="0" smtClean="0">
                <a:solidFill>
                  <a:srgbClr val="002060"/>
                </a:solidFill>
                <a:latin typeface="+mn-lt"/>
              </a:rPr>
              <a:t>vlinder</a:t>
            </a:r>
            <a:r>
              <a:rPr lang="nl-NL" dirty="0" smtClean="0">
                <a:latin typeface="+mn-lt"/>
              </a:rPr>
              <a:t/>
            </a:r>
            <a:br>
              <a:rPr lang="nl-NL" dirty="0" smtClean="0">
                <a:latin typeface="+mn-lt"/>
              </a:rPr>
            </a:br>
            <a:r>
              <a:rPr lang="nl-NL" sz="1000" dirty="0" smtClean="0">
                <a:latin typeface="+mn-lt"/>
              </a:rPr>
              <a:t/>
            </a:r>
            <a:br>
              <a:rPr lang="nl-NL" sz="1000" dirty="0" smtClean="0">
                <a:latin typeface="+mn-lt"/>
              </a:rPr>
            </a:b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kent </a:t>
            </a:r>
            <a:r>
              <a:rPr lang="nl-NL" sz="4000" b="1" dirty="0">
                <a:solidFill>
                  <a:srgbClr val="002060"/>
                </a:solidFill>
                <a:latin typeface="+mn-lt"/>
              </a:rPr>
              <a:t>een vernieuwing, </a:t>
            </a: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nl-NL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een metamorfose</a:t>
            </a:r>
            <a:br>
              <a:rPr lang="nl-NL" sz="4000" b="1" dirty="0" smtClean="0">
                <a:solidFill>
                  <a:srgbClr val="002060"/>
                </a:solidFill>
                <a:latin typeface="+mn-lt"/>
              </a:rPr>
            </a:b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nl-NL" sz="4000" b="1" dirty="0">
                <a:solidFill>
                  <a:srgbClr val="002060"/>
                </a:solidFill>
                <a:latin typeface="+mn-lt"/>
              </a:rPr>
              <a:t>vanuit de </a:t>
            </a:r>
            <a:r>
              <a:rPr lang="nl-NL" sz="4000" b="1" dirty="0" smtClean="0">
                <a:solidFill>
                  <a:srgbClr val="002060"/>
                </a:solidFill>
                <a:latin typeface="+mn-lt"/>
              </a:rPr>
              <a:t>rups, </a:t>
            </a:r>
            <a:r>
              <a:rPr lang="nl-NL" sz="4000" b="1" dirty="0" smtClean="0">
                <a:latin typeface="+mn-lt"/>
              </a:rPr>
              <a:t>en:</a:t>
            </a:r>
            <a:r>
              <a:rPr lang="nl-NL" sz="4000" dirty="0">
                <a:latin typeface="+mn-lt"/>
              </a:rPr>
              <a:t/>
            </a:r>
            <a:br>
              <a:rPr lang="nl-NL" sz="4000" dirty="0">
                <a:latin typeface="+mn-lt"/>
              </a:rPr>
            </a:br>
            <a:r>
              <a:rPr lang="nl-NL" sz="1000" dirty="0" smtClean="0">
                <a:latin typeface="+mn-lt"/>
              </a:rPr>
              <a:t/>
            </a:r>
            <a:br>
              <a:rPr lang="nl-NL" sz="1000" dirty="0" smtClean="0">
                <a:latin typeface="+mn-lt"/>
              </a:rPr>
            </a:br>
            <a:r>
              <a:rPr lang="nl-NL" sz="1000" dirty="0" smtClean="0">
                <a:latin typeface="+mn-lt"/>
              </a:rPr>
              <a:t/>
            </a:r>
            <a:br>
              <a:rPr lang="nl-NL" sz="1000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blijft niet leven </a:t>
            </a:r>
            <a:r>
              <a:rPr lang="nl-NL" b="1" dirty="0">
                <a:latin typeface="+mn-lt"/>
              </a:rPr>
              <a:t>als een </a:t>
            </a:r>
            <a:r>
              <a:rPr lang="nl-NL" b="1" dirty="0" smtClean="0">
                <a:latin typeface="+mn-lt"/>
              </a:rPr>
              <a:t>rups</a:t>
            </a:r>
            <a:r>
              <a:rPr lang="nl-NL" sz="3100" dirty="0" smtClean="0">
                <a:latin typeface="+mn-lt"/>
              </a:rPr>
              <a:t/>
            </a:r>
            <a:br>
              <a:rPr lang="nl-NL" sz="3100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vliegt </a:t>
            </a:r>
            <a:r>
              <a:rPr lang="nl-NL" b="1" dirty="0">
                <a:latin typeface="+mn-lt"/>
              </a:rPr>
              <a:t>de hemel </a:t>
            </a:r>
            <a:r>
              <a:rPr lang="nl-NL" b="1" dirty="0" smtClean="0">
                <a:latin typeface="+mn-lt"/>
              </a:rPr>
              <a:t>tegemoet</a:t>
            </a:r>
            <a:r>
              <a:rPr lang="nl-NL" sz="3100" dirty="0" smtClean="0">
                <a:latin typeface="+mn-lt"/>
              </a:rPr>
              <a:t/>
            </a:r>
            <a:br>
              <a:rPr lang="nl-NL" sz="3100" dirty="0" smtClean="0">
                <a:latin typeface="+mn-lt"/>
              </a:rPr>
            </a:br>
            <a:r>
              <a:rPr lang="nl-NL" b="1" dirty="0" smtClean="0">
                <a:latin typeface="+mn-lt"/>
              </a:rPr>
              <a:t>zweeft onbezorgd in de zon</a:t>
            </a:r>
            <a:r>
              <a:rPr lang="nl-NL" sz="2800" dirty="0">
                <a:latin typeface="+mn-lt"/>
              </a:rPr>
              <a:t/>
            </a:r>
            <a:br>
              <a:rPr lang="nl-NL" sz="2800" dirty="0">
                <a:latin typeface="+mn-lt"/>
              </a:rPr>
            </a:br>
            <a:r>
              <a:rPr lang="nl-NL" sz="1000" dirty="0" smtClean="0">
                <a:latin typeface="+mn-lt"/>
              </a:rPr>
              <a:t/>
            </a:r>
            <a:br>
              <a:rPr lang="nl-NL" sz="1000" dirty="0" smtClean="0">
                <a:latin typeface="+mn-lt"/>
              </a:rPr>
            </a:br>
            <a:r>
              <a:rPr lang="nl-NL" sz="1000" dirty="0" smtClean="0">
                <a:latin typeface="+mn-lt"/>
              </a:rPr>
              <a:t/>
            </a:r>
            <a:br>
              <a:rPr lang="nl-NL" sz="1000" dirty="0" smtClean="0">
                <a:latin typeface="+mn-lt"/>
              </a:rPr>
            </a:br>
            <a:r>
              <a:rPr lang="nl-NL" b="1" dirty="0" smtClean="0">
                <a:solidFill>
                  <a:srgbClr val="002060"/>
                </a:solidFill>
                <a:latin typeface="+mn-lt"/>
              </a:rPr>
              <a:t>brengt stuifmeel </a:t>
            </a:r>
            <a:br>
              <a:rPr lang="nl-NL" b="1" dirty="0" smtClean="0">
                <a:solidFill>
                  <a:srgbClr val="002060"/>
                </a:solidFill>
                <a:latin typeface="+mn-lt"/>
              </a:rPr>
            </a:br>
            <a:r>
              <a:rPr lang="nl-NL" b="1" dirty="0" smtClean="0">
                <a:solidFill>
                  <a:srgbClr val="002060"/>
                </a:solidFill>
                <a:latin typeface="+mn-lt"/>
              </a:rPr>
              <a:t>naar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andere </a:t>
            </a:r>
            <a:r>
              <a:rPr lang="nl-NL" b="1" dirty="0" smtClean="0">
                <a:solidFill>
                  <a:srgbClr val="002060"/>
                </a:solidFill>
                <a:latin typeface="+mn-lt"/>
              </a:rPr>
              <a:t>bloemen</a:t>
            </a:r>
            <a:r>
              <a:rPr lang="nl-NL" sz="2800" dirty="0">
                <a:solidFill>
                  <a:srgbClr val="002060"/>
                </a:solidFill>
                <a:latin typeface="+mn-lt"/>
              </a:rPr>
              <a:t/>
            </a:r>
            <a:br>
              <a:rPr lang="nl-NL" sz="2800" dirty="0">
                <a:solidFill>
                  <a:srgbClr val="002060"/>
                </a:solidFill>
                <a:latin typeface="+mn-lt"/>
              </a:rPr>
            </a:br>
            <a:r>
              <a:rPr lang="nl-NL" sz="10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nl-NL" sz="1000" dirty="0" smtClean="0">
                <a:solidFill>
                  <a:srgbClr val="002060"/>
                </a:solidFill>
                <a:latin typeface="+mn-lt"/>
              </a:rPr>
            </a:br>
            <a:r>
              <a:rPr lang="nl-NL" b="1" dirty="0" smtClean="0">
                <a:solidFill>
                  <a:srgbClr val="002060"/>
                </a:solidFill>
                <a:latin typeface="+mn-lt"/>
              </a:rPr>
              <a:t>drinkt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van </a:t>
            </a:r>
            <a:r>
              <a:rPr lang="nl-NL" sz="3600" b="1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nl-NL" sz="3600" b="1" dirty="0" smtClean="0">
                <a:solidFill>
                  <a:srgbClr val="002060"/>
                </a:solidFill>
                <a:latin typeface="+mn-lt"/>
              </a:rPr>
            </a:br>
            <a:r>
              <a:rPr lang="nl-NL" b="1" dirty="0" smtClean="0">
                <a:solidFill>
                  <a:srgbClr val="002060"/>
                </a:solidFill>
                <a:latin typeface="+mn-lt"/>
              </a:rPr>
              <a:t>de </a:t>
            </a:r>
            <a:r>
              <a:rPr lang="nl-NL" b="1" dirty="0">
                <a:solidFill>
                  <a:srgbClr val="002060"/>
                </a:solidFill>
                <a:latin typeface="+mn-lt"/>
              </a:rPr>
              <a:t>energierijke nectar</a:t>
            </a:r>
            <a:r>
              <a:rPr lang="nl-NL" sz="2000" dirty="0">
                <a:solidFill>
                  <a:srgbClr val="002060"/>
                </a:solidFill>
                <a:latin typeface="+mn-lt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+mn-lt"/>
              </a:rPr>
            </a:br>
            <a:endParaRPr lang="nl-NL" sz="20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026" name="Picture 2" descr="http://www.pastoralehulpverleningjongeren.nl/wp-content/uploads/2011/07/Vlinder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336" y="376881"/>
            <a:ext cx="6203573" cy="621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378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087394" y="156519"/>
            <a:ext cx="9778314" cy="6450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000" b="1" dirty="0" smtClean="0">
                <a:solidFill>
                  <a:srgbClr val="002060"/>
                </a:solidFill>
              </a:rPr>
              <a:t>Een rups kan een vlinder worden,</a:t>
            </a:r>
          </a:p>
          <a:p>
            <a:r>
              <a:rPr lang="nl-NL" sz="4000" b="1" dirty="0" smtClean="0">
                <a:solidFill>
                  <a:srgbClr val="002060"/>
                </a:solidFill>
              </a:rPr>
              <a:t>zoals een zondaar een gelovige kan worden. </a:t>
            </a:r>
            <a:r>
              <a:rPr lang="nl-NL" sz="4000" b="1" dirty="0" smtClean="0"/>
              <a:t>Dit zien we in:</a:t>
            </a:r>
          </a:p>
          <a:p>
            <a:endParaRPr lang="nl-NL" sz="900" b="1" dirty="0" smtClean="0"/>
          </a:p>
          <a:p>
            <a:r>
              <a:rPr lang="nl-NL" sz="2800" b="1" dirty="0" smtClean="0"/>
              <a:t>–          </a:t>
            </a:r>
            <a:r>
              <a:rPr lang="nl-NL" sz="4000" b="1" dirty="0" smtClean="0"/>
              <a:t>het ontpoppen en de ‘geboortestrijd’</a:t>
            </a:r>
          </a:p>
          <a:p>
            <a:endParaRPr lang="nl-NL" sz="900" b="1" dirty="0" smtClean="0"/>
          </a:p>
          <a:p>
            <a:r>
              <a:rPr lang="nl-NL" sz="2800" b="1" dirty="0" smtClean="0"/>
              <a:t>–          </a:t>
            </a:r>
            <a:r>
              <a:rPr lang="nl-NL" sz="4000" b="1" dirty="0" smtClean="0"/>
              <a:t>het komen tot een nieuw imago</a:t>
            </a:r>
          </a:p>
          <a:p>
            <a:endParaRPr lang="nl-NL" sz="900" b="1" dirty="0" smtClean="0"/>
          </a:p>
          <a:p>
            <a:r>
              <a:rPr lang="nl-NL" sz="2800" b="1" dirty="0" smtClean="0"/>
              <a:t>–          </a:t>
            </a:r>
            <a:r>
              <a:rPr lang="nl-NL" sz="4000" b="1" dirty="0" smtClean="0"/>
              <a:t>de opzienbarende veranderingen</a:t>
            </a:r>
          </a:p>
          <a:p>
            <a:endParaRPr lang="nl-NL" sz="900" b="1" dirty="0" smtClean="0"/>
          </a:p>
          <a:p>
            <a:r>
              <a:rPr lang="nl-NL" sz="2800" b="1" dirty="0" smtClean="0"/>
              <a:t>–          </a:t>
            </a:r>
            <a:r>
              <a:rPr lang="nl-NL" sz="4000" b="1" dirty="0" smtClean="0"/>
              <a:t>de nieuwe manier van leven</a:t>
            </a:r>
          </a:p>
          <a:p>
            <a:endParaRPr lang="nl-NL" sz="900" b="1" dirty="0" smtClean="0"/>
          </a:p>
          <a:p>
            <a:r>
              <a:rPr lang="nl-NL" sz="2800" b="1" dirty="0" smtClean="0"/>
              <a:t>–          </a:t>
            </a:r>
            <a:r>
              <a:rPr lang="nl-NL" sz="4000" b="1" dirty="0" smtClean="0"/>
              <a:t>het hogere streven</a:t>
            </a:r>
          </a:p>
          <a:p>
            <a:endParaRPr lang="nl-NL" sz="900" b="1" dirty="0" smtClean="0"/>
          </a:p>
          <a:p>
            <a:r>
              <a:rPr lang="nl-NL" sz="2800" b="1" dirty="0" smtClean="0"/>
              <a:t>–          </a:t>
            </a:r>
            <a:r>
              <a:rPr lang="nl-NL" sz="4000" b="1" dirty="0" smtClean="0"/>
              <a:t>het rijkere leven</a:t>
            </a:r>
            <a:endParaRPr lang="nl-NL" sz="4000" b="1" dirty="0"/>
          </a:p>
        </p:txBody>
      </p:sp>
    </p:spTree>
    <p:extLst>
      <p:ext uri="{BB962C8B-B14F-4D97-AF65-F5344CB8AC3E}">
        <p14:creationId xmlns:p14="http://schemas.microsoft.com/office/powerpoint/2010/main" val="80719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44000" y="0"/>
            <a:ext cx="3048000" cy="6858000"/>
          </a:xfrm>
        </p:spPr>
        <p:txBody>
          <a:bodyPr>
            <a:normAutofit/>
          </a:bodyPr>
          <a:lstStyle/>
          <a:p>
            <a:pPr algn="ctr"/>
            <a:r>
              <a:rPr lang="nl-NL" b="1" dirty="0" smtClean="0">
                <a:latin typeface="+mn-lt"/>
              </a:rPr>
              <a:t>Een </a:t>
            </a:r>
            <a:r>
              <a:rPr lang="nl-NL" b="1" dirty="0">
                <a:latin typeface="+mn-lt"/>
              </a:rPr>
              <a:t>rups </a:t>
            </a:r>
            <a:r>
              <a:rPr lang="nl-NL" b="1" dirty="0" smtClean="0">
                <a:latin typeface="+mn-lt"/>
              </a:rPr>
              <a:t>kan zich </a:t>
            </a:r>
            <a:r>
              <a:rPr lang="nl-NL" b="1" dirty="0">
                <a:latin typeface="+mn-lt"/>
              </a:rPr>
              <a:t>tot een imago van een prachtige vlinder </a:t>
            </a:r>
            <a:r>
              <a:rPr lang="nl-NL" b="1" dirty="0" smtClean="0">
                <a:latin typeface="+mn-lt"/>
              </a:rPr>
              <a:t>ontwikkelen</a:t>
            </a:r>
            <a:endParaRPr lang="nl-NL" dirty="0">
              <a:latin typeface="+mn-lt"/>
            </a:endParaRPr>
          </a:p>
        </p:txBody>
      </p:sp>
      <p:pic>
        <p:nvPicPr>
          <p:cNvPr id="4098" name="Picture 2" descr="Hoe heeft een rups zich tot een imago van een prachtige vlinder kunnen ontwikkelen? Hebben wij ons als gelovige ook zo kunnen ontpoppen, met een herkenbaar volwassen imago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6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36478" y="0"/>
            <a:ext cx="3055522" cy="6858000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 smtClean="0">
                <a:latin typeface="+mn-lt"/>
              </a:rPr>
              <a:t>Waarom heeft een vlinder</a:t>
            </a:r>
            <a:br>
              <a:rPr lang="nl-NL" sz="6000" b="1" dirty="0" smtClean="0">
                <a:latin typeface="+mn-lt"/>
              </a:rPr>
            </a:br>
            <a:r>
              <a:rPr lang="nl-NL" sz="6000" b="1" dirty="0" smtClean="0">
                <a:latin typeface="+mn-lt"/>
              </a:rPr>
              <a:t>de bloem nodig? </a:t>
            </a:r>
            <a:endParaRPr lang="nl-NL" sz="6000" b="1" dirty="0">
              <a:latin typeface="+mn-lt"/>
            </a:endParaRPr>
          </a:p>
        </p:txBody>
      </p:sp>
      <p:pic>
        <p:nvPicPr>
          <p:cNvPr id="5122" name="Picture 2" descr="Waarom heeft een vlinder een bloem nodig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64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92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127901" y="0"/>
            <a:ext cx="3064099" cy="6858000"/>
          </a:xfrm>
        </p:spPr>
        <p:txBody>
          <a:bodyPr>
            <a:normAutofit/>
          </a:bodyPr>
          <a:lstStyle/>
          <a:p>
            <a:pPr algn="ctr"/>
            <a:r>
              <a:rPr lang="nl-NL" sz="6000" b="1" dirty="0" smtClean="0">
                <a:latin typeface="+mn-lt"/>
              </a:rPr>
              <a:t>Laat je blijvend</a:t>
            </a:r>
            <a:br>
              <a:rPr lang="nl-NL" sz="6000" b="1" dirty="0" smtClean="0">
                <a:latin typeface="+mn-lt"/>
              </a:rPr>
            </a:br>
            <a:r>
              <a:rPr lang="nl-NL" sz="6000" b="1" dirty="0" smtClean="0">
                <a:latin typeface="+mn-lt"/>
              </a:rPr>
              <a:t>voeden</a:t>
            </a:r>
            <a:br>
              <a:rPr lang="nl-NL" sz="6000" b="1" dirty="0" smtClean="0">
                <a:latin typeface="+mn-lt"/>
              </a:rPr>
            </a:br>
            <a:r>
              <a:rPr lang="nl-NL" sz="6000" b="1" dirty="0" smtClean="0">
                <a:latin typeface="+mn-lt"/>
              </a:rPr>
              <a:t/>
            </a:r>
            <a:br>
              <a:rPr lang="nl-NL" sz="6000" b="1" dirty="0" smtClean="0">
                <a:latin typeface="+mn-lt"/>
              </a:rPr>
            </a:br>
            <a:r>
              <a:rPr lang="nl-NL" sz="6000" b="1" dirty="0" smtClean="0">
                <a:latin typeface="+mn-lt"/>
              </a:rPr>
              <a:t>Kom tot je doel</a:t>
            </a:r>
            <a:endParaRPr lang="nl-NL" sz="6000" b="1" dirty="0">
              <a:latin typeface="+mn-lt"/>
            </a:endParaRPr>
          </a:p>
        </p:txBody>
      </p:sp>
      <p:pic>
        <p:nvPicPr>
          <p:cNvPr id="6146" name="Picture 2" descr="Laat je voortdurend voeden... en kom tot je doel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79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52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83</Words>
  <Application>Microsoft Office PowerPoint</Application>
  <PresentationFormat>Breedbeeld</PresentationFormat>
  <Paragraphs>20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Een zondaar is als een rups  De rups leeft een egoïstisch leven  is een prooi brengt schade aan wil blijven doorvreten</vt:lpstr>
      <vt:lpstr>Ken je dit vernieuwd worden, deze verandering in je leven?</vt:lpstr>
      <vt:lpstr>De vlinder  kent een vernieuwing,  een metamorfose  vanuit de rups, en:   blijft niet leven als een rups vliegt de hemel tegemoet zweeft onbezorgd in de zon   brengt stuifmeel  naar andere bloemen  drinkt van  de energierijke nectar </vt:lpstr>
      <vt:lpstr>PowerPoint-presentatie</vt:lpstr>
      <vt:lpstr>Een rups kan zich tot een imago van een prachtige vlinder ontwikkelen</vt:lpstr>
      <vt:lpstr>Waarom heeft een vlinder de bloem nodig? </vt:lpstr>
      <vt:lpstr>Laat je blijvend voeden  Kom tot je doel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Jan</dc:creator>
  <cp:lastModifiedBy>Jan</cp:lastModifiedBy>
  <cp:revision>12</cp:revision>
  <dcterms:created xsi:type="dcterms:W3CDTF">2016-09-01T20:44:42Z</dcterms:created>
  <dcterms:modified xsi:type="dcterms:W3CDTF">2016-09-01T21:43:56Z</dcterms:modified>
</cp:coreProperties>
</file>