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77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2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99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93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9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68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84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49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35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83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78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ED07-51D1-499F-A126-F65AB7D50F51}" type="datetimeFigureOut">
              <a:rPr lang="nl-NL" smtClean="0"/>
              <a:t>30-7-2015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DD2A-880D-4FD8-9DE9-CAD2106DD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82032" y="0"/>
            <a:ext cx="4771767" cy="6858001"/>
          </a:xfrm>
        </p:spPr>
        <p:txBody>
          <a:bodyPr>
            <a:noAutofit/>
          </a:bodyPr>
          <a:lstStyle/>
          <a:p>
            <a:r>
              <a:rPr lang="nl-NL" sz="8000" b="1" dirty="0" smtClean="0">
                <a:latin typeface="+mn-lt"/>
              </a:rPr>
              <a:t>Een verloren zoon is welkom in het Vaderhuis</a:t>
            </a:r>
            <a:endParaRPr lang="nl-NL" sz="8000" b="1" dirty="0"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23" y="0"/>
            <a:ext cx="5156895" cy="69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5373"/>
            <a:ext cx="12192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53749" y="0"/>
            <a:ext cx="2972348" cy="6858000"/>
          </a:xfrm>
        </p:spPr>
        <p:txBody>
          <a:bodyPr>
            <a:normAutofit/>
          </a:bodyPr>
          <a:lstStyle/>
          <a:p>
            <a:r>
              <a:rPr lang="nl-NL" sz="5000" b="1" dirty="0" smtClean="0">
                <a:latin typeface="+mn-lt"/>
              </a:rPr>
              <a:t>Verlaat </a:t>
            </a:r>
            <a:r>
              <a:rPr lang="nl-NL" sz="5000" b="1" dirty="0" smtClean="0">
                <a:latin typeface="+mn-lt"/>
              </a:rPr>
              <a:t/>
            </a:r>
            <a:br>
              <a:rPr lang="nl-NL" sz="5000" b="1" dirty="0" smtClean="0">
                <a:latin typeface="+mn-lt"/>
              </a:rPr>
            </a:br>
            <a:r>
              <a:rPr lang="nl-NL" sz="5000" b="1" dirty="0" smtClean="0">
                <a:latin typeface="+mn-lt"/>
              </a:rPr>
              <a:t>je oude </a:t>
            </a:r>
            <a:r>
              <a:rPr lang="nl-NL" sz="5000" b="1" dirty="0" smtClean="0">
                <a:latin typeface="+mn-lt"/>
              </a:rPr>
              <a:t>leven van gebrek. Kom tot </a:t>
            </a:r>
            <a:r>
              <a:rPr lang="nl-NL" sz="5000" b="1" dirty="0" smtClean="0">
                <a:latin typeface="+mn-lt"/>
              </a:rPr>
              <a:t>inkeer,</a:t>
            </a:r>
            <a:r>
              <a:rPr lang="nl-NL" sz="5000" b="1" dirty="0" smtClean="0">
                <a:latin typeface="+mn-lt"/>
              </a:rPr>
              <a:t/>
            </a:r>
            <a:br>
              <a:rPr lang="nl-NL" sz="5000" b="1" dirty="0" smtClean="0">
                <a:latin typeface="+mn-lt"/>
              </a:rPr>
            </a:br>
            <a:r>
              <a:rPr lang="nl-NL" sz="5000" b="1" dirty="0" smtClean="0">
                <a:latin typeface="+mn-lt"/>
              </a:rPr>
              <a:t>en tot </a:t>
            </a:r>
            <a:br>
              <a:rPr lang="nl-NL" sz="5000" b="1" dirty="0" smtClean="0">
                <a:latin typeface="+mn-lt"/>
              </a:rPr>
            </a:br>
            <a:r>
              <a:rPr lang="nl-NL" sz="5000" b="1" dirty="0" smtClean="0">
                <a:latin typeface="+mn-lt"/>
              </a:rPr>
              <a:t>een nieuw </a:t>
            </a:r>
            <a:r>
              <a:rPr lang="nl-NL" sz="5000" b="1" dirty="0" smtClean="0">
                <a:latin typeface="+mn-lt"/>
              </a:rPr>
              <a:t>leven.</a:t>
            </a:r>
            <a:endParaRPr lang="nl-NL" sz="50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8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77198" y="1"/>
            <a:ext cx="4114802" cy="6858000"/>
          </a:xfrm>
        </p:spPr>
        <p:txBody>
          <a:bodyPr>
            <a:normAutofit/>
          </a:bodyPr>
          <a:lstStyle/>
          <a:p>
            <a:r>
              <a:rPr lang="nl-NL" sz="7200" b="1" dirty="0" smtClean="0">
                <a:latin typeface="+mn-lt"/>
              </a:rPr>
              <a:t>Kom zoals je bent tot een Vader die naar je </a:t>
            </a:r>
            <a:r>
              <a:rPr lang="nl-NL" sz="7200" b="1" dirty="0" smtClean="0">
                <a:latin typeface="+mn-lt"/>
              </a:rPr>
              <a:t>uitziet</a:t>
            </a:r>
            <a:endParaRPr lang="nl-NL" sz="72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77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4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37189" y="387178"/>
            <a:ext cx="5216611" cy="6470822"/>
          </a:xfrm>
        </p:spPr>
        <p:txBody>
          <a:bodyPr>
            <a:normAutofit/>
          </a:bodyPr>
          <a:lstStyle/>
          <a:p>
            <a:r>
              <a:rPr lang="nl-NL" sz="6600" b="1" dirty="0" smtClean="0">
                <a:latin typeface="+mn-lt"/>
              </a:rPr>
              <a:t>Rembrandt: De vader en de verloren zoon.</a:t>
            </a:r>
            <a:br>
              <a:rPr lang="nl-NL" sz="6600" b="1" dirty="0" smtClean="0">
                <a:latin typeface="+mn-lt"/>
              </a:rPr>
            </a:br>
            <a:r>
              <a:rPr lang="nl-NL" sz="6600" b="1" dirty="0" smtClean="0">
                <a:latin typeface="+mn-lt"/>
              </a:rPr>
              <a:t>Let op de handen van de vader.</a:t>
            </a:r>
            <a:endParaRPr lang="nl-NL" sz="66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6" y="-98855"/>
            <a:ext cx="5204540" cy="71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24086" y="0"/>
            <a:ext cx="2767914" cy="6858000"/>
          </a:xfrm>
        </p:spPr>
        <p:txBody>
          <a:bodyPr>
            <a:normAutofit/>
          </a:bodyPr>
          <a:lstStyle/>
          <a:p>
            <a:r>
              <a:rPr lang="nl-NL" sz="6000" b="1" dirty="0" smtClean="0">
                <a:latin typeface="+mn-lt"/>
              </a:rPr>
              <a:t>Kies de hoogste plaats aan de voeten van de Heiland</a:t>
            </a:r>
            <a:endParaRPr lang="nl-NL" sz="60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32"/>
            <a:ext cx="9382556" cy="63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799438"/>
            <a:ext cx="10515600" cy="10585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0751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</Words>
  <Application>Microsoft Office PowerPoint</Application>
  <PresentationFormat>Breedbeeld</PresentationFormat>
  <Paragraphs>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Een verloren zoon is welkom in het Vaderhuis</vt:lpstr>
      <vt:lpstr>PowerPoint-presentatie</vt:lpstr>
      <vt:lpstr>Verlaat  je oude leven van gebrek. Kom tot inkeer, en tot  een nieuw leven.</vt:lpstr>
      <vt:lpstr>Kom zoals je bent tot een Vader die naar je uitziet</vt:lpstr>
      <vt:lpstr>Rembrandt: De vader en de verloren zoon. Let op de handen van de vader.</vt:lpstr>
      <vt:lpstr>Kies de hoogste plaats aan de voeten van de Heiland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verloren zoon is welkom in het Vaderhuis</dc:title>
  <dc:creator>Jan</dc:creator>
  <cp:lastModifiedBy>Jan</cp:lastModifiedBy>
  <cp:revision>4</cp:revision>
  <dcterms:created xsi:type="dcterms:W3CDTF">2015-07-30T21:13:24Z</dcterms:created>
  <dcterms:modified xsi:type="dcterms:W3CDTF">2015-07-30T21:40:59Z</dcterms:modified>
</cp:coreProperties>
</file>