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5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91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3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31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6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1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2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35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96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6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1327B-4513-4721-935F-77FF33E6BBC4}" type="datetimeFigureOut">
              <a:rPr lang="nl-NL" smtClean="0"/>
              <a:t>6-10-2015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A629-A185-4B77-BD2B-6FAE9BBFF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6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93924" y="0"/>
            <a:ext cx="5198076" cy="68580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Heb je een offer?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105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Jezus heeft het offer op het kruis gebracht. 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Door het geloof in Hem worden wij gered.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sz="800" b="1" dirty="0" smtClean="0">
                <a:latin typeface="+mn-lt"/>
              </a:rPr>
              <a:t/>
            </a:r>
            <a:br>
              <a:rPr lang="nl-NL" sz="800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Wat lezen we over het offer van God In Johannes 3:16?</a:t>
            </a:r>
            <a:endParaRPr lang="nl-NL" b="1" dirty="0"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3"/>
            <a:ext cx="6993924" cy="68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43785" y="1"/>
            <a:ext cx="3748216" cy="6858000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 smtClean="0">
                <a:latin typeface="+mn-lt"/>
              </a:rPr>
              <a:t>‘Zie het Lam van God, dat de zonde van de wereld wegneemt!’</a:t>
            </a:r>
            <a:r>
              <a:rPr lang="nl-NL" sz="4800" b="1" dirty="0">
                <a:latin typeface="+mn-lt"/>
              </a:rPr>
              <a:t/>
            </a:r>
            <a:br>
              <a:rPr lang="nl-NL" sz="4800" b="1" dirty="0">
                <a:latin typeface="+mn-lt"/>
              </a:rPr>
            </a:br>
            <a:r>
              <a:rPr lang="nl-NL" sz="1400" b="1" dirty="0" smtClean="0">
                <a:latin typeface="+mn-lt"/>
              </a:rPr>
              <a:t/>
            </a:r>
            <a:br>
              <a:rPr lang="nl-NL" sz="1400" b="1" dirty="0" smtClean="0">
                <a:latin typeface="+mn-lt"/>
              </a:rPr>
            </a:br>
            <a:r>
              <a:rPr lang="nl-NL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Jezus Christus is het Lam van God</a:t>
            </a:r>
            <a:endParaRPr lang="nl-NL" sz="4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06"/>
            <a:ext cx="8443785" cy="56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61687" y="0"/>
            <a:ext cx="6730313" cy="6863821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Ben je bereid om je lieveling te offeren?</a:t>
            </a:r>
            <a:br>
              <a:rPr lang="nl-NL" b="1" dirty="0" smtClean="0">
                <a:latin typeface="+mn-lt"/>
              </a:rPr>
            </a:br>
            <a:r>
              <a:rPr lang="nl-NL" sz="1000" b="1" dirty="0" smtClean="0">
                <a:latin typeface="+mn-lt"/>
              </a:rPr>
              <a:t/>
            </a:r>
            <a:br>
              <a:rPr lang="nl-NL" sz="1000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Het Joodse jongetje moest blijven bedenken: ‘Dit lam stierf in mijn plaats!’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1000" b="1" dirty="0" smtClean="0">
                <a:latin typeface="+mn-lt"/>
              </a:rPr>
              <a:t/>
            </a:r>
            <a:br>
              <a:rPr lang="nl-NL" sz="1000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Beseffen wij het offer van God wel? Hoeveel heeft het Hem gekost? </a:t>
            </a:r>
            <a:br>
              <a:rPr lang="nl-NL" b="1" dirty="0" smtClean="0">
                <a:latin typeface="+mn-lt"/>
              </a:rPr>
            </a:br>
            <a:r>
              <a:rPr lang="nl-NL" sz="1000" b="1" dirty="0" smtClean="0">
                <a:latin typeface="+mn-lt"/>
              </a:rPr>
              <a:t/>
            </a:r>
            <a:br>
              <a:rPr lang="nl-NL" sz="1000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Hoeveel is Jezus je waard? </a:t>
            </a:r>
            <a:endParaRPr lang="nl-NL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1" y="0"/>
            <a:ext cx="5464978" cy="68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90984" y="0"/>
            <a:ext cx="7101016" cy="6874177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Ze gingen vroeg op weg naar de plaats van het offer. </a:t>
            </a:r>
            <a:br>
              <a:rPr lang="nl-NL" b="1" dirty="0" smtClean="0">
                <a:latin typeface="+mn-lt"/>
              </a:rPr>
            </a:br>
            <a:r>
              <a:rPr lang="nl-NL" sz="800" b="1" dirty="0" smtClean="0">
                <a:latin typeface="+mn-lt"/>
              </a:rPr>
              <a:t/>
            </a:r>
            <a:br>
              <a:rPr lang="nl-NL" sz="800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Dacht Abraham echt dat hij Izak zou offeren? 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Wat denk je van Hebreeën 11:17-19? 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Er staat dat hij door het geloof Izak heeft geofferd.</a:t>
            </a:r>
            <a:br>
              <a:rPr lang="nl-NL" b="1" dirty="0" smtClean="0">
                <a:latin typeface="+mn-lt"/>
              </a:rPr>
            </a:br>
            <a:r>
              <a:rPr lang="nl-NL" sz="800" b="1" dirty="0" smtClean="0">
                <a:latin typeface="+mn-lt"/>
              </a:rPr>
              <a:t/>
            </a:r>
            <a:br>
              <a:rPr lang="nl-NL" sz="800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Hoe heeft hij hem dan geofferd?</a:t>
            </a:r>
            <a:endParaRPr lang="nl-NL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2602" cy="6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64908" y="0"/>
            <a:ext cx="7727092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Wat kunnen we leren van het offer van Abraham? 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1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1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Wat heeft het offer van Abraham opgeleverd? </a:t>
            </a:r>
            <a:br>
              <a:rPr lang="nl-NL" b="1" dirty="0" smtClean="0">
                <a:latin typeface="+mn-lt"/>
              </a:rPr>
            </a:br>
            <a:r>
              <a:rPr lang="nl-NL" sz="1000" b="1" dirty="0" smtClean="0">
                <a:latin typeface="+mn-lt"/>
              </a:rPr>
              <a:t/>
            </a:r>
            <a:br>
              <a:rPr lang="nl-NL" sz="1000" b="1" dirty="0" smtClean="0">
                <a:latin typeface="+mn-lt"/>
              </a:rPr>
            </a:br>
            <a:r>
              <a:rPr lang="nl-NL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Zie Genesis 22:11-12</a:t>
            </a:r>
            <a:r>
              <a:rPr lang="nl-NL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1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1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1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1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Wat kan het ons geven als we gehoorzaam in het geloof onze ‘Izak’ opofferen? </a:t>
            </a:r>
            <a:br>
              <a:rPr lang="nl-NL" b="1" dirty="0" smtClean="0">
                <a:latin typeface="+mn-lt"/>
              </a:rPr>
            </a:br>
            <a:r>
              <a:rPr lang="nl-NL" sz="1000" b="1" dirty="0">
                <a:latin typeface="+mn-lt"/>
              </a:rPr>
              <a:t/>
            </a:r>
            <a:br>
              <a:rPr lang="nl-NL" sz="1000" b="1" dirty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Heb je dat wel eens uit liefde tot God gedaan? Ken je deze test? 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nl-NL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9" y="0"/>
            <a:ext cx="4454083" cy="68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Heb je een offer?   Jezus heeft het offer op het kruis gebracht.  Door het geloof in Hem worden wij gered.   Wat lezen we over het offer van God In Johannes 3:16?</vt:lpstr>
      <vt:lpstr>‘Zie het Lam van God, dat de zonde van de wereld wegneemt!’  Jezus Christus is het Lam van God</vt:lpstr>
      <vt:lpstr>Ben je bereid om je lieveling te offeren?  Het Joodse jongetje moest blijven bedenken: ‘Dit lam stierf in mijn plaats!’  Beseffen wij het offer van God wel? Hoeveel heeft het Hem gekost?   Hoeveel is Jezus je waard? </vt:lpstr>
      <vt:lpstr>Ze gingen vroeg op weg naar de plaats van het offer.   Dacht Abraham echt dat hij Izak zou offeren?   Wat denk je van Hebreeën 11:17-19?  Er staat dat hij door het geloof Izak heeft geofferd.  Hoe heeft hij hem dan geofferd?</vt:lpstr>
      <vt:lpstr> Wat kunnen we leren van het offer van Abraham?   Wat heeft het offer van Abraham opgeleverd?   Zie Genesis 22:11-12   Wat kan het ons geven als we gehoorzaam in het geloof onze ‘Izak’ opofferen?   Heb je dat wel eens uit liefde tot God gedaan? Ken je deze test?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 je een offer?   Jezus heeft het offer op het kruis gebracht.  Door het geloof in Hem worden wij gered.  Wat lezen we over het offer van God In Johannes 3:16?</dc:title>
  <dc:creator>Jan</dc:creator>
  <cp:lastModifiedBy>Jan</cp:lastModifiedBy>
  <cp:revision>9</cp:revision>
  <dcterms:created xsi:type="dcterms:W3CDTF">2015-10-06T08:54:21Z</dcterms:created>
  <dcterms:modified xsi:type="dcterms:W3CDTF">2015-10-06T09:34:44Z</dcterms:modified>
</cp:coreProperties>
</file>