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D2E4-5024-4455-8615-D9287ACF5F2F}" type="datetimeFigureOut">
              <a:rPr lang="nl-NL" smtClean="0"/>
              <a:t>29-9-2015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FEF0-EA62-41B4-8713-1E24C2F807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6127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D2E4-5024-4455-8615-D9287ACF5F2F}" type="datetimeFigureOut">
              <a:rPr lang="nl-NL" smtClean="0"/>
              <a:t>29-9-2015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FEF0-EA62-41B4-8713-1E24C2F807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517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D2E4-5024-4455-8615-D9287ACF5F2F}" type="datetimeFigureOut">
              <a:rPr lang="nl-NL" smtClean="0"/>
              <a:t>29-9-2015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FEF0-EA62-41B4-8713-1E24C2F807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128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D2E4-5024-4455-8615-D9287ACF5F2F}" type="datetimeFigureOut">
              <a:rPr lang="nl-NL" smtClean="0"/>
              <a:t>29-9-2015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FEF0-EA62-41B4-8713-1E24C2F807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704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D2E4-5024-4455-8615-D9287ACF5F2F}" type="datetimeFigureOut">
              <a:rPr lang="nl-NL" smtClean="0"/>
              <a:t>29-9-2015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FEF0-EA62-41B4-8713-1E24C2F807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81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D2E4-5024-4455-8615-D9287ACF5F2F}" type="datetimeFigureOut">
              <a:rPr lang="nl-NL" smtClean="0"/>
              <a:t>29-9-2015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FEF0-EA62-41B4-8713-1E24C2F807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52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D2E4-5024-4455-8615-D9287ACF5F2F}" type="datetimeFigureOut">
              <a:rPr lang="nl-NL" smtClean="0"/>
              <a:t>29-9-2015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FEF0-EA62-41B4-8713-1E24C2F807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081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D2E4-5024-4455-8615-D9287ACF5F2F}" type="datetimeFigureOut">
              <a:rPr lang="nl-NL" smtClean="0"/>
              <a:t>29-9-2015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FEF0-EA62-41B4-8713-1E24C2F807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90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D2E4-5024-4455-8615-D9287ACF5F2F}" type="datetimeFigureOut">
              <a:rPr lang="nl-NL" smtClean="0"/>
              <a:t>29-9-2015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FEF0-EA62-41B4-8713-1E24C2F807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211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D2E4-5024-4455-8615-D9287ACF5F2F}" type="datetimeFigureOut">
              <a:rPr lang="nl-NL" smtClean="0"/>
              <a:t>29-9-2015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FEF0-EA62-41B4-8713-1E24C2F807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94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D2E4-5024-4455-8615-D9287ACF5F2F}" type="datetimeFigureOut">
              <a:rPr lang="nl-NL" smtClean="0"/>
              <a:t>29-9-2015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FEF0-EA62-41B4-8713-1E24C2F807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158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1D2E4-5024-4455-8615-D9287ACF5F2F}" type="datetimeFigureOut">
              <a:rPr lang="nl-NL" smtClean="0"/>
              <a:t>29-9-2015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3FEF0-EA62-41B4-8713-1E24C2F807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164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d when I see the blood I will pass over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17924" cy="681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517924" y="1"/>
            <a:ext cx="3674076" cy="6858000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 smtClean="0">
                <a:latin typeface="+mn-lt"/>
              </a:rPr>
              <a:t/>
            </a:r>
            <a:br>
              <a:rPr lang="nl-NL" b="1" dirty="0" smtClean="0">
                <a:latin typeface="+mn-lt"/>
              </a:rPr>
            </a:br>
            <a:r>
              <a:rPr lang="nl-NL" b="1" dirty="0">
                <a:latin typeface="+mn-lt"/>
              </a:rPr>
              <a:t/>
            </a:r>
            <a:br>
              <a:rPr lang="nl-NL" b="1" dirty="0">
                <a:latin typeface="+mn-lt"/>
              </a:rPr>
            </a:br>
            <a:r>
              <a:rPr lang="nl-NL" b="1" dirty="0" smtClean="0">
                <a:latin typeface="+mn-lt"/>
              </a:rPr>
              <a:t>Om </a:t>
            </a:r>
            <a:r>
              <a:rPr lang="nl-NL" b="1" dirty="0">
                <a:latin typeface="+mn-lt"/>
              </a:rPr>
              <a:t>veilig te zijn </a:t>
            </a:r>
            <a:r>
              <a:rPr lang="nl-NL" b="1" dirty="0" smtClean="0">
                <a:latin typeface="+mn-lt"/>
              </a:rPr>
              <a:t>moesten de Israëlieten  </a:t>
            </a:r>
            <a:r>
              <a:rPr lang="nl-NL" b="1" dirty="0">
                <a:latin typeface="+mn-lt"/>
              </a:rPr>
              <a:t>bloed aan de </a:t>
            </a:r>
            <a:r>
              <a:rPr lang="nl-NL" b="1" dirty="0" smtClean="0">
                <a:latin typeface="+mn-lt"/>
              </a:rPr>
              <a:t>deurposten strijken.</a:t>
            </a:r>
            <a:r>
              <a:rPr lang="nl-NL" dirty="0"/>
              <a:t>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In Exodus </a:t>
            </a:r>
            <a:r>
              <a:rPr lang="nl-NL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12:13 </a:t>
            </a:r>
            <a:r>
              <a:rPr lang="nl-NL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verklaart de HEERE:</a:t>
            </a:r>
            <a:r>
              <a:rPr lang="nl-NL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 </a:t>
            </a:r>
            <a:r>
              <a:rPr lang="nl-NL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’Als </a:t>
            </a:r>
            <a:r>
              <a:rPr lang="nl-NL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Ik het bloed zie, zal Ik u </a:t>
            </a:r>
            <a:r>
              <a:rPr lang="nl-NL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voorbijgaan.’</a:t>
            </a:r>
            <a:r>
              <a:rPr lang="nl-NL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 </a:t>
            </a:r>
            <a:br>
              <a:rPr lang="nl-NL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dirty="0"/>
              <a:t> 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1019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j het kruis ben je veilig door het bloed van het Paasl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15" y="0"/>
            <a:ext cx="1074117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584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3348" cy="685800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053347" y="1"/>
            <a:ext cx="2138653" cy="6858000"/>
          </a:xfrm>
        </p:spPr>
        <p:txBody>
          <a:bodyPr>
            <a:normAutofit/>
          </a:bodyPr>
          <a:lstStyle/>
          <a:p>
            <a:pPr algn="ctr"/>
            <a:r>
              <a:rPr lang="nl-NL" sz="5400" b="1" dirty="0" smtClean="0">
                <a:latin typeface="+mn-lt"/>
              </a:rPr>
              <a:t>Ben je al veilig achter het bloed?</a:t>
            </a:r>
            <a:endParaRPr lang="nl-NL" sz="5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4851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51036" y="510746"/>
            <a:ext cx="4840963" cy="6277231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latin typeface="+mn-lt"/>
              </a:rPr>
              <a:t>Wat en wie heeft Jezus overwonnen?</a:t>
            </a:r>
            <a:br>
              <a:rPr lang="nl-NL" b="1" dirty="0" smtClean="0">
                <a:latin typeface="+mn-lt"/>
              </a:rPr>
            </a:br>
            <a:r>
              <a:rPr lang="nl-NL" b="1" dirty="0" smtClean="0">
                <a:latin typeface="+mn-lt"/>
              </a:rPr>
              <a:t/>
            </a:r>
            <a:br>
              <a:rPr lang="nl-NL" b="1" dirty="0" smtClean="0">
                <a:latin typeface="+mn-lt"/>
              </a:rPr>
            </a:br>
            <a:r>
              <a:rPr lang="nl-NL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Waarom is er een veilige schuilplaats bij het kruis?</a:t>
            </a:r>
            <a:br>
              <a:rPr lang="nl-NL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b="1" dirty="0" smtClean="0">
                <a:latin typeface="+mn-lt"/>
              </a:rPr>
              <a:t/>
            </a:r>
            <a:br>
              <a:rPr lang="nl-NL" b="1" dirty="0" smtClean="0">
                <a:latin typeface="+mn-lt"/>
              </a:rPr>
            </a:br>
            <a:r>
              <a:rPr lang="nl-NL" b="1" dirty="0" smtClean="0">
                <a:latin typeface="+mn-lt"/>
              </a:rPr>
              <a:t>Zie je al gelovig op Jezus? Hoe gaat dat?</a:t>
            </a:r>
            <a:br>
              <a:rPr lang="nl-NL" b="1" dirty="0" smtClean="0">
                <a:latin typeface="+mn-lt"/>
              </a:rPr>
            </a:br>
            <a:r>
              <a:rPr lang="nl-NL" b="1" dirty="0" smtClean="0">
                <a:latin typeface="+mn-lt"/>
              </a:rPr>
              <a:t/>
            </a:r>
            <a:br>
              <a:rPr lang="nl-NL" b="1" dirty="0" smtClean="0">
                <a:latin typeface="+mn-lt"/>
              </a:rPr>
            </a:br>
            <a:r>
              <a:rPr lang="nl-NL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Wie kan het vertellen?</a:t>
            </a:r>
            <a:br>
              <a:rPr lang="nl-NL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nl-NL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51036" cy="67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0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38" y="1"/>
            <a:ext cx="10287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5305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15</Words>
  <Application>Microsoft Office PowerPoint</Application>
  <PresentationFormat>Breedbeeld</PresentationFormat>
  <Paragraphs>3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  Om veilig te zijn moesten de Israëlieten  bloed aan de deurposten strijken.  In Exodus 12:13 verklaart de HEERE: ’Als Ik het bloed zie, zal Ik u voorbijgaan.’    </vt:lpstr>
      <vt:lpstr>PowerPoint-presentatie</vt:lpstr>
      <vt:lpstr>Ben je al veilig achter het bloed?</vt:lpstr>
      <vt:lpstr>Wat en wie heeft Jezus overwonnen?  Waarom is er een veilige schuilplaats bij het kruis?  Zie je al gelovig op Jezus? Hoe gaat dat?  Wie kan het vertellen? 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Om veilig te zijn moesten de Israëlieten  bloed aan de deurposten strijken.  In Exodus 12:13 verklaart de HEERE: ’Als Ik het bloed zie, zal Ik u voorbijgaan.’    </dc:title>
  <dc:creator>Jan</dc:creator>
  <cp:lastModifiedBy>Jan</cp:lastModifiedBy>
  <cp:revision>4</cp:revision>
  <dcterms:created xsi:type="dcterms:W3CDTF">2015-09-29T13:03:18Z</dcterms:created>
  <dcterms:modified xsi:type="dcterms:W3CDTF">2015-09-29T13:40:52Z</dcterms:modified>
</cp:coreProperties>
</file>