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3CBD-04AA-4002-958C-001F4A9F3806}" type="datetimeFigureOut">
              <a:rPr lang="nl-NL" smtClean="0"/>
              <a:t>25-9-2015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0B1-BE00-4E99-AB28-650F1AAC6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434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3CBD-04AA-4002-958C-001F4A9F3806}" type="datetimeFigureOut">
              <a:rPr lang="nl-NL" smtClean="0"/>
              <a:t>25-9-2015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0B1-BE00-4E99-AB28-650F1AAC6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41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3CBD-04AA-4002-958C-001F4A9F3806}" type="datetimeFigureOut">
              <a:rPr lang="nl-NL" smtClean="0"/>
              <a:t>25-9-2015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0B1-BE00-4E99-AB28-650F1AAC6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77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3CBD-04AA-4002-958C-001F4A9F3806}" type="datetimeFigureOut">
              <a:rPr lang="nl-NL" smtClean="0"/>
              <a:t>25-9-2015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0B1-BE00-4E99-AB28-650F1AAC6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09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3CBD-04AA-4002-958C-001F4A9F3806}" type="datetimeFigureOut">
              <a:rPr lang="nl-NL" smtClean="0"/>
              <a:t>25-9-2015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0B1-BE00-4E99-AB28-650F1AAC6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36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3CBD-04AA-4002-958C-001F4A9F3806}" type="datetimeFigureOut">
              <a:rPr lang="nl-NL" smtClean="0"/>
              <a:t>25-9-2015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0B1-BE00-4E99-AB28-650F1AAC6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06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3CBD-04AA-4002-958C-001F4A9F3806}" type="datetimeFigureOut">
              <a:rPr lang="nl-NL" smtClean="0"/>
              <a:t>25-9-2015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0B1-BE00-4E99-AB28-650F1AAC6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19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3CBD-04AA-4002-958C-001F4A9F3806}" type="datetimeFigureOut">
              <a:rPr lang="nl-NL" smtClean="0"/>
              <a:t>25-9-2015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0B1-BE00-4E99-AB28-650F1AAC6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43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3CBD-04AA-4002-958C-001F4A9F3806}" type="datetimeFigureOut">
              <a:rPr lang="nl-NL" smtClean="0"/>
              <a:t>25-9-2015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0B1-BE00-4E99-AB28-650F1AAC6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42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3CBD-04AA-4002-958C-001F4A9F3806}" type="datetimeFigureOut">
              <a:rPr lang="nl-NL" smtClean="0"/>
              <a:t>25-9-2015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0B1-BE00-4E99-AB28-650F1AAC6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7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3CBD-04AA-4002-958C-001F4A9F3806}" type="datetimeFigureOut">
              <a:rPr lang="nl-NL" smtClean="0"/>
              <a:t>25-9-2015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0B1-BE00-4E99-AB28-650F1AAC6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05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63CBD-04AA-4002-958C-001F4A9F3806}" type="datetimeFigureOut">
              <a:rPr lang="nl-NL" smtClean="0"/>
              <a:t>25-9-2015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F30B1-BE00-4E99-AB28-650F1AAC6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30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90297" cy="6858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090297" y="1"/>
            <a:ext cx="4101703" cy="6858000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atin typeface="+mn-lt"/>
              </a:rPr>
              <a:t>De synagoge van de Joden in het Ruhrgebied werd door de Nazi’s in brand gestoken</a:t>
            </a:r>
            <a:endParaRPr lang="nl-NL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579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52000" y="0"/>
            <a:ext cx="2039999" cy="6857999"/>
          </a:xfrm>
        </p:spPr>
        <p:txBody>
          <a:bodyPr>
            <a:normAutofit/>
          </a:bodyPr>
          <a:lstStyle/>
          <a:p>
            <a:r>
              <a:rPr lang="nl-NL" sz="3600" b="1" dirty="0" smtClean="0"/>
              <a:t>De </a:t>
            </a:r>
            <a:r>
              <a:rPr lang="nl-NL" sz="3600" b="1" dirty="0" err="1" smtClean="0"/>
              <a:t>uit-gebrande</a:t>
            </a:r>
            <a:r>
              <a:rPr lang="nl-NL" sz="3600" b="1" dirty="0" smtClean="0"/>
              <a:t> synagoge</a:t>
            </a:r>
            <a:br>
              <a:rPr lang="nl-NL" sz="3600" b="1" dirty="0" smtClean="0"/>
            </a:br>
            <a:r>
              <a:rPr lang="nl-NL" sz="3600" b="1" dirty="0" smtClean="0"/>
              <a:t>bleef in de oorlog geblakerd overeind staan…</a:t>
            </a:r>
            <a:br>
              <a:rPr lang="nl-NL" sz="3600" b="1" dirty="0" smtClean="0"/>
            </a:br>
            <a:r>
              <a:rPr lang="nl-NL" sz="3600" b="1" dirty="0" smtClean="0"/>
              <a:t/>
            </a:r>
            <a:br>
              <a:rPr lang="nl-NL" sz="3600" b="1" dirty="0" smtClean="0"/>
            </a:br>
            <a:r>
              <a:rPr lang="nl-NL" sz="3600" b="1" dirty="0" smtClean="0">
                <a:solidFill>
                  <a:schemeClr val="accent2">
                    <a:lumMod val="50000"/>
                  </a:schemeClr>
                </a:solidFill>
              </a:rPr>
              <a:t>als een brandend geweten  </a:t>
            </a:r>
            <a:endParaRPr lang="nl-NL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"/>
            <a:ext cx="1015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6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96485" y="1"/>
            <a:ext cx="2595516" cy="6858000"/>
          </a:xfrm>
        </p:spPr>
        <p:txBody>
          <a:bodyPr>
            <a:normAutofit/>
          </a:bodyPr>
          <a:lstStyle/>
          <a:p>
            <a:r>
              <a:rPr lang="nl-NL" sz="3800" b="1" dirty="0" smtClean="0">
                <a:latin typeface="+mn-lt"/>
              </a:rPr>
              <a:t>De </a:t>
            </a:r>
            <a:r>
              <a:rPr lang="nl-NL" sz="3800" b="1" dirty="0" err="1" smtClean="0">
                <a:latin typeface="+mn-lt"/>
              </a:rPr>
              <a:t>uit-gebrande</a:t>
            </a:r>
            <a:r>
              <a:rPr lang="nl-NL" sz="3800" b="1" dirty="0" smtClean="0">
                <a:latin typeface="+mn-lt"/>
              </a:rPr>
              <a:t> synagoge werd daarna tijdens </a:t>
            </a:r>
            <a:r>
              <a:rPr lang="nl-NL" sz="3800" b="1" dirty="0" err="1" smtClean="0">
                <a:latin typeface="+mn-lt"/>
              </a:rPr>
              <a:t>bombarde-menten</a:t>
            </a:r>
            <a:r>
              <a:rPr lang="nl-NL" sz="3800" b="1" dirty="0" smtClean="0">
                <a:latin typeface="+mn-lt"/>
              </a:rPr>
              <a:t> een schuilplaats</a:t>
            </a:r>
            <a:endParaRPr lang="nl-NL" sz="3800" b="1" dirty="0"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1" y="1"/>
            <a:ext cx="9584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6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12393" y="1"/>
            <a:ext cx="5779608" cy="6858000"/>
          </a:xfrm>
        </p:spPr>
        <p:txBody>
          <a:bodyPr>
            <a:normAutofit/>
          </a:bodyPr>
          <a:lstStyle/>
          <a:p>
            <a:r>
              <a:rPr lang="nl-NL" sz="6600" b="1" dirty="0" smtClean="0">
                <a:latin typeface="+mn-lt"/>
              </a:rPr>
              <a:t>Ze waren veilig voor het vuur….</a:t>
            </a:r>
            <a:br>
              <a:rPr lang="nl-NL" sz="6600" b="1" dirty="0" smtClean="0">
                <a:latin typeface="+mn-lt"/>
              </a:rPr>
            </a:br>
            <a:r>
              <a:rPr lang="nl-NL" sz="6600" b="1" dirty="0" smtClean="0">
                <a:latin typeface="+mn-lt"/>
              </a:rPr>
              <a:t/>
            </a:r>
            <a:br>
              <a:rPr lang="nl-NL" sz="6600" b="1" dirty="0" smtClean="0">
                <a:latin typeface="+mn-lt"/>
              </a:rPr>
            </a:br>
            <a:r>
              <a:rPr lang="nl-NL" sz="6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Want, waar het vuur geweest is, kan het niet meer komen</a:t>
            </a:r>
            <a:endParaRPr lang="nl-NL" sz="6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1239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8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2604" y="1"/>
            <a:ext cx="5659395" cy="6858000"/>
          </a:xfrm>
        </p:spPr>
        <p:txBody>
          <a:bodyPr>
            <a:normAutofit fontScale="90000"/>
          </a:bodyPr>
          <a:lstStyle/>
          <a:p>
            <a:r>
              <a:rPr lang="nl-NL" sz="4800" b="1" dirty="0" smtClean="0">
                <a:latin typeface="+mn-lt"/>
              </a:rPr>
              <a:t/>
            </a:r>
            <a:br>
              <a:rPr lang="nl-NL" sz="4800" b="1" dirty="0" smtClean="0">
                <a:latin typeface="+mn-lt"/>
              </a:rPr>
            </a:br>
            <a:r>
              <a:rPr lang="nl-NL" sz="5300" b="1" dirty="0" smtClean="0">
                <a:latin typeface="+mn-lt"/>
              </a:rPr>
              <a:t>Het offer van Jezus aan het kruis is voor de gelovigen een veilige schuilplaats geworden.</a:t>
            </a:r>
            <a:br>
              <a:rPr lang="nl-NL" sz="5300" b="1" dirty="0" smtClean="0">
                <a:latin typeface="+mn-lt"/>
              </a:rPr>
            </a:br>
            <a:r>
              <a:rPr lang="nl-NL" sz="5300" b="1" dirty="0" smtClean="0">
                <a:latin typeface="+mn-lt"/>
              </a:rPr>
              <a:t/>
            </a:r>
            <a:br>
              <a:rPr lang="nl-NL" sz="5300" b="1" dirty="0" smtClean="0">
                <a:latin typeface="+mn-lt"/>
              </a:rPr>
            </a:br>
            <a:r>
              <a:rPr lang="nl-NL" sz="53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Want, waar het vuur geweest is, kan het niet meer </a:t>
            </a:r>
            <a:r>
              <a:rPr lang="nl-NL" sz="53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komen.</a:t>
            </a:r>
            <a:r>
              <a:rPr lang="nl-NL" sz="5300" b="1" dirty="0" smtClean="0">
                <a:latin typeface="+mn-lt"/>
              </a:rPr>
              <a:t/>
            </a:r>
            <a:br>
              <a:rPr lang="nl-NL" sz="5300" b="1" dirty="0" smtClean="0">
                <a:latin typeface="+mn-lt"/>
              </a:rPr>
            </a:br>
            <a:endParaRPr lang="nl-NL" sz="5300" b="1" dirty="0"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" y="0"/>
            <a:ext cx="6295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499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34</Words>
  <Application>Microsoft Office PowerPoint</Application>
  <PresentationFormat>Breedbeeld</PresentationFormat>
  <Paragraphs>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De synagoge van de Joden in het Ruhrgebied werd door de Nazi’s in brand gestoken</vt:lpstr>
      <vt:lpstr>De uit-gebrande synagoge bleef in de oorlog geblakerd overeind staan…  als een brandend geweten  </vt:lpstr>
      <vt:lpstr>De uit-gebrande synagoge werd daarna tijdens bombarde-menten een schuilplaats</vt:lpstr>
      <vt:lpstr>Ze waren veilig voor het vuur….  Want, waar het vuur geweest is, kan het niet meer komen</vt:lpstr>
      <vt:lpstr> Het offer van Jezus aan het kruis is voor de gelovigen een veilige schuilplaats geworden.  Want, waar het vuur geweest is, kan het niet meer komen.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synagoge van de Joden in het Ruhrgebied werd door de Nazi’s in brand gestoken</dc:title>
  <dc:creator>Jan</dc:creator>
  <cp:lastModifiedBy>Jan</cp:lastModifiedBy>
  <cp:revision>5</cp:revision>
  <dcterms:created xsi:type="dcterms:W3CDTF">2015-09-25T05:31:51Z</dcterms:created>
  <dcterms:modified xsi:type="dcterms:W3CDTF">2015-09-25T05:53:54Z</dcterms:modified>
</cp:coreProperties>
</file>