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41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3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54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30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51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76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84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54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96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29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89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93B4-A65A-44B6-8771-F360FF13A768}" type="datetimeFigureOut">
              <a:rPr lang="nl-NL" smtClean="0"/>
              <a:t>23-10-2016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0F28-CC05-40F5-8135-A583A5051D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93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27368" y="0"/>
            <a:ext cx="5864632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nl-NL" sz="7200" b="1" dirty="0">
                <a:solidFill>
                  <a:srgbClr val="002060"/>
                </a:solidFill>
                <a:latin typeface="Calibri" panose="020F0502020204030204"/>
              </a:rPr>
              <a:t>Bouw op de Rots der </a:t>
            </a:r>
            <a:r>
              <a:rPr lang="nl-NL" sz="7200" b="1" dirty="0" smtClean="0">
                <a:solidFill>
                  <a:srgbClr val="002060"/>
                </a:solidFill>
                <a:latin typeface="Calibri" panose="020F0502020204030204"/>
              </a:rPr>
              <a:t>eeuwen:</a:t>
            </a:r>
            <a:br>
              <a:rPr lang="nl-NL" sz="7200" b="1" dirty="0" smtClean="0">
                <a:solidFill>
                  <a:srgbClr val="002060"/>
                </a:solidFill>
                <a:latin typeface="Calibri" panose="020F0502020204030204"/>
              </a:rPr>
            </a:br>
            <a:r>
              <a:rPr lang="nl-NL" sz="7200" b="1" dirty="0" smtClean="0">
                <a:solidFill>
                  <a:prstClr val="black"/>
                </a:solidFill>
                <a:latin typeface="Calibri" panose="020F0502020204030204"/>
              </a:rPr>
              <a:t> op</a:t>
            </a:r>
            <a:br>
              <a:rPr lang="nl-NL" sz="7200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nl-NL" sz="72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l-NL" sz="7200" b="1" dirty="0">
                <a:solidFill>
                  <a:prstClr val="black"/>
                </a:solidFill>
                <a:latin typeface="Calibri" panose="020F0502020204030204"/>
              </a:rPr>
              <a:t>Jezus Christus en op Zijn woorden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63273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670024" y="0"/>
            <a:ext cx="4521976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Jezus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leert ons in </a:t>
            </a:r>
            <a:r>
              <a:rPr lang="nl-NL" b="1" dirty="0" smtClean="0">
                <a:solidFill>
                  <a:srgbClr val="002060"/>
                </a:solidFill>
                <a:latin typeface="+mn-lt"/>
              </a:rPr>
              <a:t>Mattheüs 7:24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: </a:t>
            </a:r>
            <a:r>
              <a:rPr lang="nl-NL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b="1" dirty="0" smtClean="0">
                <a:solidFill>
                  <a:srgbClr val="002060"/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‘</a:t>
            </a:r>
            <a:r>
              <a:rPr lang="nl-NL" b="1" dirty="0">
                <a:latin typeface="+mn-lt"/>
              </a:rPr>
              <a:t>Daarom,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ieder </a:t>
            </a:r>
            <a:r>
              <a:rPr lang="nl-NL" b="1" dirty="0">
                <a:latin typeface="+mn-lt"/>
              </a:rPr>
              <a:t>die deze woorden van Mij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hoort en ze doet,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die </a:t>
            </a:r>
            <a:r>
              <a:rPr lang="nl-NL" b="1" dirty="0">
                <a:latin typeface="+mn-lt"/>
              </a:rPr>
              <a:t>zal Ik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vergelijken </a:t>
            </a:r>
            <a:r>
              <a:rPr lang="nl-NL" b="1" dirty="0">
                <a:latin typeface="+mn-lt"/>
              </a:rPr>
              <a:t>met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een </a:t>
            </a:r>
            <a:r>
              <a:rPr lang="nl-NL" b="1" dirty="0">
                <a:latin typeface="+mn-lt"/>
              </a:rPr>
              <a:t>verstandig man,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die zijn huis op de rots gebouwd heeft.’</a:t>
            </a:r>
            <a:br>
              <a:rPr lang="nl-NL" b="1" dirty="0">
                <a:solidFill>
                  <a:srgbClr val="002060"/>
                </a:solidFill>
                <a:latin typeface="+mn-lt"/>
              </a:rPr>
            </a:br>
            <a:endParaRPr lang="nl-NL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://www.pastoralehulpverleningjongeren.nl/wp-content/uploads/2015/06/Is-ons-geestelijk-huis-op-de-rots-gebou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670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9512" y="0"/>
            <a:ext cx="6092488" cy="6858000"/>
          </a:xfrm>
        </p:spPr>
        <p:txBody>
          <a:bodyPr>
            <a:normAutofit fontScale="90000"/>
          </a:bodyPr>
          <a:lstStyle/>
          <a:p>
            <a:pPr fontAlgn="base"/>
            <a:r>
              <a:rPr lang="nl-NL" sz="4000" b="1" dirty="0">
                <a:solidFill>
                  <a:srgbClr val="002060"/>
                </a:solidFill>
                <a:latin typeface="+mn-lt"/>
              </a:rPr>
              <a:t>Ik bouw op Jezus</a:t>
            </a: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nl-NL" sz="4000" b="1" dirty="0">
                <a:solidFill>
                  <a:srgbClr val="002060"/>
                </a:solidFill>
                <a:latin typeface="+mn-lt"/>
              </a:rPr>
              <a:t>anders niet;</a:t>
            </a:r>
            <a:br>
              <a:rPr lang="nl-NL" sz="4000" b="1" dirty="0">
                <a:solidFill>
                  <a:srgbClr val="002060"/>
                </a:solidFill>
                <a:latin typeface="+mn-lt"/>
              </a:rPr>
            </a:br>
            <a:r>
              <a:rPr lang="nl-NL" sz="4000" b="1" dirty="0">
                <a:solidFill>
                  <a:srgbClr val="002060"/>
                </a:solidFill>
                <a:latin typeface="+mn-lt"/>
              </a:rPr>
              <a:t>het is Zijn </a:t>
            </a: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bloed</a:t>
            </a:r>
            <a:br>
              <a:rPr lang="nl-NL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dat </a:t>
            </a:r>
            <a:r>
              <a:rPr lang="nl-NL" sz="4000" b="1" dirty="0">
                <a:solidFill>
                  <a:srgbClr val="002060"/>
                </a:solidFill>
                <a:latin typeface="+mn-lt"/>
              </a:rPr>
              <a:t>redding biedt.</a:t>
            </a:r>
            <a:r>
              <a:rPr lang="nl-NL" sz="4000" dirty="0">
                <a:solidFill>
                  <a:srgbClr val="002060"/>
                </a:solidFill>
                <a:latin typeface="+mn-lt"/>
              </a:rPr>
              <a:t/>
            </a:r>
            <a:br>
              <a:rPr lang="nl-NL" sz="4000" dirty="0">
                <a:solidFill>
                  <a:srgbClr val="002060"/>
                </a:solidFill>
                <a:latin typeface="+mn-lt"/>
              </a:rPr>
            </a:br>
            <a:r>
              <a:rPr lang="nl-NL" sz="4000" b="1" dirty="0" smtClean="0">
                <a:latin typeface="+mn-lt"/>
              </a:rPr>
              <a:t>Hij </a:t>
            </a:r>
            <a:r>
              <a:rPr lang="nl-NL" sz="4000" b="1" dirty="0">
                <a:latin typeface="+mn-lt"/>
              </a:rPr>
              <a:t>is de rots </a:t>
            </a:r>
            <a:r>
              <a:rPr lang="nl-NL" sz="4000" b="1" dirty="0" smtClean="0">
                <a:latin typeface="+mn-lt"/>
              </a:rPr>
              <a:t>waarop </a:t>
            </a:r>
            <a:r>
              <a:rPr lang="nl-NL" sz="4000" b="1" dirty="0">
                <a:latin typeface="+mn-lt"/>
              </a:rPr>
              <a:t>ik sta;</a:t>
            </a:r>
            <a:br>
              <a:rPr lang="nl-NL" sz="4000" b="1" dirty="0">
                <a:latin typeface="+mn-lt"/>
              </a:rPr>
            </a:br>
            <a:r>
              <a:rPr lang="nl-NL" sz="4000" b="1" dirty="0">
                <a:latin typeface="+mn-lt"/>
              </a:rPr>
              <a:t>de vaste grond voor mijn </a:t>
            </a:r>
            <a:r>
              <a:rPr lang="nl-NL" sz="4000" b="1" dirty="0" smtClean="0">
                <a:latin typeface="+mn-lt"/>
              </a:rPr>
              <a:t>bestaan.</a:t>
            </a:r>
            <a:br>
              <a:rPr lang="nl-NL" sz="4000" b="1" dirty="0" smtClean="0">
                <a:latin typeface="+mn-lt"/>
              </a:rPr>
            </a:br>
            <a:r>
              <a:rPr lang="nl-NL" sz="1000" b="1" dirty="0" smtClean="0">
                <a:latin typeface="+mn-lt"/>
              </a:rPr>
              <a:t/>
            </a:r>
            <a:br>
              <a:rPr lang="nl-NL" sz="1000" b="1" dirty="0" smtClean="0">
                <a:latin typeface="+mn-lt"/>
              </a:rPr>
            </a:b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Want </a:t>
            </a:r>
            <a:r>
              <a:rPr lang="nl-NL" sz="4000" b="1" dirty="0">
                <a:solidFill>
                  <a:srgbClr val="002060"/>
                </a:solidFill>
                <a:latin typeface="+mn-lt"/>
              </a:rPr>
              <a:t>Zijn </a:t>
            </a: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belofte</a:t>
            </a:r>
            <a:br>
              <a:rPr lang="nl-NL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en </a:t>
            </a:r>
            <a:r>
              <a:rPr lang="nl-NL" sz="4000" b="1" dirty="0">
                <a:solidFill>
                  <a:srgbClr val="002060"/>
                </a:solidFill>
                <a:latin typeface="+mn-lt"/>
              </a:rPr>
              <a:t>Zijn </a:t>
            </a: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bloed,</a:t>
            </a:r>
            <a:r>
              <a:rPr lang="nl-NL" sz="4000" dirty="0">
                <a:solidFill>
                  <a:srgbClr val="002060"/>
                </a:solidFill>
                <a:latin typeface="+mn-lt"/>
              </a:rPr>
              <a:t/>
            </a:r>
            <a:br>
              <a:rPr lang="nl-NL" sz="4000" dirty="0">
                <a:solidFill>
                  <a:srgbClr val="002060"/>
                </a:solidFill>
                <a:latin typeface="+mn-lt"/>
              </a:rPr>
            </a:br>
            <a:r>
              <a:rPr lang="nl-NL" sz="4000" b="1" dirty="0">
                <a:solidFill>
                  <a:srgbClr val="002060"/>
                </a:solidFill>
                <a:latin typeface="+mn-lt"/>
              </a:rPr>
              <a:t>die doen mij sterk </a:t>
            </a: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staan </a:t>
            </a:r>
            <a:r>
              <a:rPr lang="nl-NL" sz="4000" b="1" dirty="0">
                <a:solidFill>
                  <a:srgbClr val="002060"/>
                </a:solidFill>
                <a:latin typeface="+mn-lt"/>
              </a:rPr>
              <a:t>in de vloed.</a:t>
            </a:r>
            <a:r>
              <a:rPr lang="nl-NL" sz="4000" dirty="0">
                <a:solidFill>
                  <a:srgbClr val="002060"/>
                </a:solidFill>
                <a:latin typeface="+mn-lt"/>
              </a:rPr>
              <a:t/>
            </a:r>
            <a:br>
              <a:rPr lang="nl-NL" sz="4000" dirty="0">
                <a:solidFill>
                  <a:srgbClr val="002060"/>
                </a:solidFill>
                <a:latin typeface="+mn-lt"/>
              </a:rPr>
            </a:br>
            <a:r>
              <a:rPr lang="nl-NL" sz="4000" b="1" dirty="0">
                <a:latin typeface="+mn-lt"/>
              </a:rPr>
              <a:t>Als alles wankelt rondom mij;</a:t>
            </a:r>
            <a:r>
              <a:rPr lang="nl-NL" sz="4000" dirty="0">
                <a:latin typeface="+mn-lt"/>
              </a:rPr>
              <a:t/>
            </a:r>
            <a:br>
              <a:rPr lang="nl-NL" sz="4000" dirty="0">
                <a:latin typeface="+mn-lt"/>
              </a:rPr>
            </a:br>
            <a:r>
              <a:rPr lang="nl-NL" sz="4000" b="1" dirty="0">
                <a:latin typeface="+mn-lt"/>
              </a:rPr>
              <a:t>mijn fundament, </a:t>
            </a:r>
            <a:r>
              <a:rPr lang="nl-NL" sz="4000" b="1" dirty="0" smtClean="0">
                <a:latin typeface="+mn-lt"/>
              </a:rPr>
              <a:t/>
            </a:r>
            <a:br>
              <a:rPr lang="nl-NL" sz="4000" b="1" dirty="0" smtClean="0">
                <a:latin typeface="+mn-lt"/>
              </a:rPr>
            </a:br>
            <a:r>
              <a:rPr lang="nl-NL" sz="4000" b="1" dirty="0" smtClean="0">
                <a:latin typeface="+mn-lt"/>
              </a:rPr>
              <a:t>mijn </a:t>
            </a:r>
            <a:r>
              <a:rPr lang="nl-NL" sz="4000" b="1" dirty="0">
                <a:latin typeface="+mn-lt"/>
              </a:rPr>
              <a:t>hoop blijft Hij</a:t>
            </a:r>
            <a:r>
              <a:rPr lang="nl-NL" sz="4000" b="1" dirty="0" smtClean="0">
                <a:latin typeface="+mn-lt"/>
              </a:rPr>
              <a:t>.</a:t>
            </a:r>
            <a:r>
              <a:rPr lang="nl-NL" sz="2800" b="1" dirty="0" smtClean="0">
                <a:latin typeface="+mn-lt"/>
              </a:rPr>
              <a:t>         </a:t>
            </a:r>
            <a:r>
              <a:rPr lang="nl-NL" sz="28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Opw</a:t>
            </a:r>
            <a:r>
              <a:rPr lang="nl-NL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695</a:t>
            </a:r>
            <a:endParaRPr lang="nl-NL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http://www.pastoralehulpverleningjongeren.nl/wp-content/uploads/2015/06/We-kunnen-worden-ingepast-in-het-plan-van-onze-Maker-Die-ons-kan-vernieuwen-en-he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9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0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bouw je huis niet op het z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660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</Words>
  <Application>Microsoft Office PowerPoint</Application>
  <PresentationFormat>Breedbeeld</PresentationFormat>
  <Paragraphs>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Bouw op de Rots der eeuwen:  op  Jezus Christus en op Zijn woorden</vt:lpstr>
      <vt:lpstr> Jezus leert ons in Mattheüs 7:24:  ‘Daarom,  ieder die deze woorden van Mij hoort en ze doet,  die zal Ik  vergelijken met  een verstandig man, die zijn huis op de rots gebouwd heeft.’ </vt:lpstr>
      <vt:lpstr>Ik bouw op Jezus, anders niet; het is Zijn bloed dat redding biedt. Hij is de rots waarop ik sta; de vaste grond voor mijn bestaan.  Want Zijn belofte en Zijn bloed, die doen mij sterk  staan in de vloed. Als alles wankelt rondom mij; mijn fundament,  mijn hoop blijft Hij.         Opw. 695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6</cp:revision>
  <dcterms:created xsi:type="dcterms:W3CDTF">2016-10-23T21:12:56Z</dcterms:created>
  <dcterms:modified xsi:type="dcterms:W3CDTF">2016-10-23T21:38:33Z</dcterms:modified>
</cp:coreProperties>
</file>