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0D22BEB9-7B4E-4899-B989-ADF0198FF223}" type="datetimeFigureOut">
              <a:rPr lang="nl-NL" smtClean="0"/>
              <a:t>6-4-2015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4119794-B1A0-4006-BD51-3036DE82066A}" type="slidenum">
              <a:rPr lang="nl-NL" smtClean="0"/>
              <a:t>‹nr.›</a:t>
            </a:fld>
            <a:endParaRPr lang="nl-NL"/>
          </a:p>
        </p:txBody>
      </p:sp>
    </p:spTree>
    <p:extLst>
      <p:ext uri="{BB962C8B-B14F-4D97-AF65-F5344CB8AC3E}">
        <p14:creationId xmlns:p14="http://schemas.microsoft.com/office/powerpoint/2010/main" val="3334616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D22BEB9-7B4E-4899-B989-ADF0198FF223}" type="datetimeFigureOut">
              <a:rPr lang="nl-NL" smtClean="0"/>
              <a:t>6-4-2015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4119794-B1A0-4006-BD51-3036DE82066A}" type="slidenum">
              <a:rPr lang="nl-NL" smtClean="0"/>
              <a:t>‹nr.›</a:t>
            </a:fld>
            <a:endParaRPr lang="nl-NL"/>
          </a:p>
        </p:txBody>
      </p:sp>
    </p:spTree>
    <p:extLst>
      <p:ext uri="{BB962C8B-B14F-4D97-AF65-F5344CB8AC3E}">
        <p14:creationId xmlns:p14="http://schemas.microsoft.com/office/powerpoint/2010/main" val="2997683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D22BEB9-7B4E-4899-B989-ADF0198FF223}" type="datetimeFigureOut">
              <a:rPr lang="nl-NL" smtClean="0"/>
              <a:t>6-4-2015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4119794-B1A0-4006-BD51-3036DE82066A}" type="slidenum">
              <a:rPr lang="nl-NL" smtClean="0"/>
              <a:t>‹nr.›</a:t>
            </a:fld>
            <a:endParaRPr lang="nl-NL"/>
          </a:p>
        </p:txBody>
      </p:sp>
    </p:spTree>
    <p:extLst>
      <p:ext uri="{BB962C8B-B14F-4D97-AF65-F5344CB8AC3E}">
        <p14:creationId xmlns:p14="http://schemas.microsoft.com/office/powerpoint/2010/main" val="31129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D22BEB9-7B4E-4899-B989-ADF0198FF223}" type="datetimeFigureOut">
              <a:rPr lang="nl-NL" smtClean="0"/>
              <a:t>6-4-2015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4119794-B1A0-4006-BD51-3036DE82066A}" type="slidenum">
              <a:rPr lang="nl-NL" smtClean="0"/>
              <a:t>‹nr.›</a:t>
            </a:fld>
            <a:endParaRPr lang="nl-NL"/>
          </a:p>
        </p:txBody>
      </p:sp>
    </p:spTree>
    <p:extLst>
      <p:ext uri="{BB962C8B-B14F-4D97-AF65-F5344CB8AC3E}">
        <p14:creationId xmlns:p14="http://schemas.microsoft.com/office/powerpoint/2010/main" val="3401271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0D22BEB9-7B4E-4899-B989-ADF0198FF223}" type="datetimeFigureOut">
              <a:rPr lang="nl-NL" smtClean="0"/>
              <a:t>6-4-2015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4119794-B1A0-4006-BD51-3036DE82066A}" type="slidenum">
              <a:rPr lang="nl-NL" smtClean="0"/>
              <a:t>‹nr.›</a:t>
            </a:fld>
            <a:endParaRPr lang="nl-NL"/>
          </a:p>
        </p:txBody>
      </p:sp>
    </p:spTree>
    <p:extLst>
      <p:ext uri="{BB962C8B-B14F-4D97-AF65-F5344CB8AC3E}">
        <p14:creationId xmlns:p14="http://schemas.microsoft.com/office/powerpoint/2010/main" val="2518270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D22BEB9-7B4E-4899-B989-ADF0198FF223}" type="datetimeFigureOut">
              <a:rPr lang="nl-NL" smtClean="0"/>
              <a:t>6-4-2015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4119794-B1A0-4006-BD51-3036DE82066A}" type="slidenum">
              <a:rPr lang="nl-NL" smtClean="0"/>
              <a:t>‹nr.›</a:t>
            </a:fld>
            <a:endParaRPr lang="nl-NL"/>
          </a:p>
        </p:txBody>
      </p:sp>
    </p:spTree>
    <p:extLst>
      <p:ext uri="{BB962C8B-B14F-4D97-AF65-F5344CB8AC3E}">
        <p14:creationId xmlns:p14="http://schemas.microsoft.com/office/powerpoint/2010/main" val="3376336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D22BEB9-7B4E-4899-B989-ADF0198FF223}" type="datetimeFigureOut">
              <a:rPr lang="nl-NL" smtClean="0"/>
              <a:t>6-4-2015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4119794-B1A0-4006-BD51-3036DE82066A}" type="slidenum">
              <a:rPr lang="nl-NL" smtClean="0"/>
              <a:t>‹nr.›</a:t>
            </a:fld>
            <a:endParaRPr lang="nl-NL"/>
          </a:p>
        </p:txBody>
      </p:sp>
    </p:spTree>
    <p:extLst>
      <p:ext uri="{BB962C8B-B14F-4D97-AF65-F5344CB8AC3E}">
        <p14:creationId xmlns:p14="http://schemas.microsoft.com/office/powerpoint/2010/main" val="738902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D22BEB9-7B4E-4899-B989-ADF0198FF223}" type="datetimeFigureOut">
              <a:rPr lang="nl-NL" smtClean="0"/>
              <a:t>6-4-2015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4119794-B1A0-4006-BD51-3036DE82066A}" type="slidenum">
              <a:rPr lang="nl-NL" smtClean="0"/>
              <a:t>‹nr.›</a:t>
            </a:fld>
            <a:endParaRPr lang="nl-NL"/>
          </a:p>
        </p:txBody>
      </p:sp>
    </p:spTree>
    <p:extLst>
      <p:ext uri="{BB962C8B-B14F-4D97-AF65-F5344CB8AC3E}">
        <p14:creationId xmlns:p14="http://schemas.microsoft.com/office/powerpoint/2010/main" val="3996029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D22BEB9-7B4E-4899-B989-ADF0198FF223}" type="datetimeFigureOut">
              <a:rPr lang="nl-NL" smtClean="0"/>
              <a:t>6-4-2015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4119794-B1A0-4006-BD51-3036DE82066A}" type="slidenum">
              <a:rPr lang="nl-NL" smtClean="0"/>
              <a:t>‹nr.›</a:t>
            </a:fld>
            <a:endParaRPr lang="nl-NL"/>
          </a:p>
        </p:txBody>
      </p:sp>
    </p:spTree>
    <p:extLst>
      <p:ext uri="{BB962C8B-B14F-4D97-AF65-F5344CB8AC3E}">
        <p14:creationId xmlns:p14="http://schemas.microsoft.com/office/powerpoint/2010/main" val="234315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D22BEB9-7B4E-4899-B989-ADF0198FF223}" type="datetimeFigureOut">
              <a:rPr lang="nl-NL" smtClean="0"/>
              <a:t>6-4-2015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4119794-B1A0-4006-BD51-3036DE82066A}" type="slidenum">
              <a:rPr lang="nl-NL" smtClean="0"/>
              <a:t>‹nr.›</a:t>
            </a:fld>
            <a:endParaRPr lang="nl-NL"/>
          </a:p>
        </p:txBody>
      </p:sp>
    </p:spTree>
    <p:extLst>
      <p:ext uri="{BB962C8B-B14F-4D97-AF65-F5344CB8AC3E}">
        <p14:creationId xmlns:p14="http://schemas.microsoft.com/office/powerpoint/2010/main" val="130583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D22BEB9-7B4E-4899-B989-ADF0198FF223}" type="datetimeFigureOut">
              <a:rPr lang="nl-NL" smtClean="0"/>
              <a:t>6-4-2015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4119794-B1A0-4006-BD51-3036DE82066A}" type="slidenum">
              <a:rPr lang="nl-NL" smtClean="0"/>
              <a:t>‹nr.›</a:t>
            </a:fld>
            <a:endParaRPr lang="nl-NL"/>
          </a:p>
        </p:txBody>
      </p:sp>
    </p:spTree>
    <p:extLst>
      <p:ext uri="{BB962C8B-B14F-4D97-AF65-F5344CB8AC3E}">
        <p14:creationId xmlns:p14="http://schemas.microsoft.com/office/powerpoint/2010/main" val="3839591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2BEB9-7B4E-4899-B989-ADF0198FF223}" type="datetimeFigureOut">
              <a:rPr lang="nl-NL" smtClean="0"/>
              <a:t>6-4-2015</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19794-B1A0-4006-BD51-3036DE82066A}" type="slidenum">
              <a:rPr lang="nl-NL" smtClean="0"/>
              <a:t>‹nr.›</a:t>
            </a:fld>
            <a:endParaRPr lang="nl-NL"/>
          </a:p>
        </p:txBody>
      </p:sp>
    </p:spTree>
    <p:extLst>
      <p:ext uri="{BB962C8B-B14F-4D97-AF65-F5344CB8AC3E}">
        <p14:creationId xmlns:p14="http://schemas.microsoft.com/office/powerpoint/2010/main" val="2665624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704846" y="-1"/>
            <a:ext cx="10852842" cy="6858001"/>
          </a:xfrm>
          <a:prstGeom prst="rect">
            <a:avLst/>
          </a:prstGeom>
        </p:spPr>
      </p:pic>
    </p:spTree>
    <p:extLst>
      <p:ext uri="{BB962C8B-B14F-4D97-AF65-F5344CB8AC3E}">
        <p14:creationId xmlns:p14="http://schemas.microsoft.com/office/powerpoint/2010/main" val="435880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 y="0"/>
            <a:ext cx="6960972" cy="6858002"/>
          </a:xfrm>
        </p:spPr>
        <p:txBody>
          <a:bodyPr>
            <a:normAutofit/>
          </a:bodyPr>
          <a:lstStyle/>
          <a:p>
            <a:r>
              <a:rPr lang="nl-NL" sz="2400" dirty="0"/>
              <a:t> </a:t>
            </a:r>
            <a:r>
              <a:rPr lang="nl-NL" sz="4800" b="1" dirty="0" smtClean="0">
                <a:latin typeface="+mn-lt"/>
              </a:rPr>
              <a:t>‘</a:t>
            </a:r>
            <a:r>
              <a:rPr lang="nl-NL" sz="4800" b="1" dirty="0">
                <a:latin typeface="+mn-lt"/>
              </a:rPr>
              <a:t>En zoals Mozes de slang in de woestijn verhoogd heeft, zo moet de Zoon des mensen verhoogd worden, </a:t>
            </a:r>
            <a:r>
              <a:rPr lang="nl-NL" sz="4800" b="1" dirty="0" smtClean="0">
                <a:latin typeface="+mn-lt"/>
              </a:rPr>
              <a:t/>
            </a:r>
            <a:br>
              <a:rPr lang="nl-NL" sz="4800" b="1" dirty="0" smtClean="0">
                <a:latin typeface="+mn-lt"/>
              </a:rPr>
            </a:br>
            <a:r>
              <a:rPr lang="nl-NL" sz="4800" b="1" dirty="0" smtClean="0">
                <a:latin typeface="+mn-lt"/>
              </a:rPr>
              <a:t>opdat </a:t>
            </a:r>
            <a:r>
              <a:rPr lang="nl-NL" sz="4800" b="1" dirty="0">
                <a:latin typeface="+mn-lt"/>
              </a:rPr>
              <a:t>ieder die in Hem gelooft, niet verloren gaat, maar eeuwig leven heeft.’</a:t>
            </a:r>
            <a:r>
              <a:rPr lang="nl-NL" sz="4000" b="1" dirty="0">
                <a:latin typeface="+mn-lt"/>
              </a:rPr>
              <a:t>   </a:t>
            </a:r>
            <a:br>
              <a:rPr lang="nl-NL" sz="4000" b="1" dirty="0">
                <a:latin typeface="+mn-lt"/>
              </a:rPr>
            </a:br>
            <a:r>
              <a:rPr lang="nl-NL" sz="4000" b="1" dirty="0" smtClean="0">
                <a:latin typeface="+mn-lt"/>
              </a:rPr>
              <a:t>                          </a:t>
            </a:r>
            <a:r>
              <a:rPr lang="nl-NL" sz="4000" b="1" dirty="0" smtClean="0"/>
              <a:t>Johannes 3:14-15</a:t>
            </a:r>
            <a:endParaRPr lang="nl-NL" sz="4000" b="1" dirty="0">
              <a:latin typeface="+mn-lt"/>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1016" y="123567"/>
            <a:ext cx="5090984" cy="6631460"/>
          </a:xfrm>
          <a:prstGeom prst="rect">
            <a:avLst/>
          </a:prstGeom>
        </p:spPr>
      </p:pic>
    </p:spTree>
    <p:extLst>
      <p:ext uri="{BB962C8B-B14F-4D97-AF65-F5344CB8AC3E}">
        <p14:creationId xmlns:p14="http://schemas.microsoft.com/office/powerpoint/2010/main" val="773070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6013622"/>
            <a:ext cx="12192000" cy="1112108"/>
          </a:xfrm>
        </p:spPr>
        <p:txBody>
          <a:bodyPr>
            <a:normAutofit fontScale="90000"/>
          </a:bodyPr>
          <a:lstStyle/>
          <a:p>
            <a:r>
              <a:rPr lang="nl-NL" sz="4700" b="1" dirty="0" smtClean="0">
                <a:latin typeface="+mn-lt"/>
              </a:rPr>
              <a:t>‘Door </a:t>
            </a:r>
            <a:r>
              <a:rPr lang="nl-NL" sz="4700" b="1" dirty="0">
                <a:latin typeface="+mn-lt"/>
              </a:rPr>
              <a:t>Zijn striemen is er voor ons genezing gekomen.’ </a:t>
            </a:r>
            <a:r>
              <a:rPr lang="nl-NL" dirty="0"/>
              <a:t/>
            </a:r>
            <a:br>
              <a:rPr lang="nl-NL" dirty="0"/>
            </a:br>
            <a:endParaRPr lang="nl-NL" dirty="0"/>
          </a:p>
        </p:txBody>
      </p:sp>
      <p:pic>
        <p:nvPicPr>
          <p:cNvPr id="1026" name="Picture 2" descr="http://www.pastoralehulpverleningjongeren.nl/wp-content/uploads/2013/09/Jesaja-53-vers-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346" y="0"/>
            <a:ext cx="7919308" cy="5939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507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2174790" y="30587"/>
            <a:ext cx="7990704" cy="6827413"/>
          </a:xfrm>
          <a:prstGeom prst="rect">
            <a:avLst/>
          </a:prstGeom>
        </p:spPr>
      </p:pic>
    </p:spTree>
    <p:extLst>
      <p:ext uri="{BB962C8B-B14F-4D97-AF65-F5344CB8AC3E}">
        <p14:creationId xmlns:p14="http://schemas.microsoft.com/office/powerpoint/2010/main" val="3878329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5840627"/>
            <a:ext cx="12192000" cy="1017373"/>
          </a:xfrm>
        </p:spPr>
        <p:txBody>
          <a:bodyPr>
            <a:normAutofit/>
          </a:bodyPr>
          <a:lstStyle/>
          <a:p>
            <a:pPr algn="ctr"/>
            <a:r>
              <a:rPr lang="nl-NL" sz="4200" b="1" dirty="0" smtClean="0">
                <a:latin typeface="+mn-lt"/>
              </a:rPr>
              <a:t>Bij Jezus is genezing. Ben je al door Hem aangeraakt?</a:t>
            </a:r>
            <a:endParaRPr lang="nl-NL" sz="4200" b="1" dirty="0">
              <a:latin typeface="+mn-lt"/>
            </a:endParaRPr>
          </a:p>
        </p:txBody>
      </p:sp>
      <p:pic>
        <p:nvPicPr>
          <p:cNvPr id="2" name="Afbeelding 1"/>
          <p:cNvPicPr>
            <a:picLocks noChangeAspect="1"/>
          </p:cNvPicPr>
          <p:nvPr/>
        </p:nvPicPr>
        <p:blipFill>
          <a:blip r:embed="rId2"/>
          <a:stretch>
            <a:fillRect/>
          </a:stretch>
        </p:blipFill>
        <p:spPr>
          <a:xfrm>
            <a:off x="3135104" y="-57665"/>
            <a:ext cx="5921791" cy="5898292"/>
          </a:xfrm>
          <a:prstGeom prst="rect">
            <a:avLst/>
          </a:prstGeom>
        </p:spPr>
      </p:pic>
    </p:spTree>
    <p:extLst>
      <p:ext uri="{BB962C8B-B14F-4D97-AF65-F5344CB8AC3E}">
        <p14:creationId xmlns:p14="http://schemas.microsoft.com/office/powerpoint/2010/main" val="1913342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71850" y="1"/>
            <a:ext cx="6752656" cy="6858000"/>
          </a:xfrm>
        </p:spPr>
        <p:txBody>
          <a:bodyPr>
            <a:normAutofit/>
          </a:bodyPr>
          <a:lstStyle/>
          <a:p>
            <a:r>
              <a:rPr lang="nl-NL" b="1" dirty="0" smtClean="0">
                <a:latin typeface="+mn-lt"/>
              </a:rPr>
              <a:t>Onder welke lasten, zonden en zorgen ga je gebukt? </a:t>
            </a:r>
            <a:br>
              <a:rPr lang="nl-NL" b="1" dirty="0" smtClean="0">
                <a:latin typeface="+mn-lt"/>
              </a:rPr>
            </a:br>
            <a:r>
              <a:rPr lang="nl-NL" b="1" dirty="0" smtClean="0">
                <a:latin typeface="+mn-lt"/>
              </a:rPr>
              <a:t/>
            </a:r>
            <a:br>
              <a:rPr lang="nl-NL" b="1" dirty="0" smtClean="0">
                <a:latin typeface="+mn-lt"/>
              </a:rPr>
            </a:br>
            <a:r>
              <a:rPr lang="nl-NL" b="1" dirty="0" smtClean="0">
                <a:latin typeface="+mn-lt"/>
              </a:rPr>
              <a:t>Belijd ze eerlijk aan God.</a:t>
            </a:r>
            <a:br>
              <a:rPr lang="nl-NL" b="1" dirty="0" smtClean="0">
                <a:latin typeface="+mn-lt"/>
              </a:rPr>
            </a:br>
            <a:r>
              <a:rPr lang="nl-NL" b="1" dirty="0" smtClean="0">
                <a:latin typeface="+mn-lt"/>
              </a:rPr>
              <a:t/>
            </a:r>
            <a:br>
              <a:rPr lang="nl-NL" b="1" dirty="0" smtClean="0">
                <a:latin typeface="+mn-lt"/>
              </a:rPr>
            </a:br>
            <a:r>
              <a:rPr lang="nl-NL" b="1" dirty="0" smtClean="0">
                <a:latin typeface="+mn-lt"/>
              </a:rPr>
              <a:t>Breng ze daarbij aan de voet van het kruis, </a:t>
            </a:r>
            <a:br>
              <a:rPr lang="nl-NL" b="1" dirty="0" smtClean="0">
                <a:latin typeface="+mn-lt"/>
              </a:rPr>
            </a:br>
            <a:r>
              <a:rPr lang="nl-NL" b="1" dirty="0" smtClean="0">
                <a:latin typeface="+mn-lt"/>
              </a:rPr>
              <a:t>en zie gelovig op tot Jezus.</a:t>
            </a:r>
            <a:br>
              <a:rPr lang="nl-NL" b="1" dirty="0" smtClean="0">
                <a:latin typeface="+mn-lt"/>
              </a:rPr>
            </a:br>
            <a:r>
              <a:rPr lang="nl-NL" b="1" dirty="0" smtClean="0">
                <a:latin typeface="+mn-lt"/>
              </a:rPr>
              <a:t/>
            </a:r>
            <a:br>
              <a:rPr lang="nl-NL" b="1" dirty="0" smtClean="0">
                <a:latin typeface="+mn-lt"/>
              </a:rPr>
            </a:br>
            <a:r>
              <a:rPr lang="nl-NL" b="1" dirty="0" smtClean="0">
                <a:latin typeface="+mn-lt"/>
              </a:rPr>
              <a:t>Bij het kruis valt er een pak van ons hart.</a:t>
            </a:r>
            <a:endParaRPr lang="nl-NL" b="1" dirty="0">
              <a:latin typeface="+mn-lt"/>
            </a:endParaRPr>
          </a:p>
        </p:txBody>
      </p:sp>
      <p:pic>
        <p:nvPicPr>
          <p:cNvPr id="2" name="Afbeelding 1"/>
          <p:cNvPicPr>
            <a:picLocks noChangeAspect="1"/>
          </p:cNvPicPr>
          <p:nvPr/>
        </p:nvPicPr>
        <p:blipFill>
          <a:blip r:embed="rId2"/>
          <a:stretch>
            <a:fillRect/>
          </a:stretch>
        </p:blipFill>
        <p:spPr>
          <a:xfrm>
            <a:off x="7024506" y="1"/>
            <a:ext cx="4912121" cy="6864099"/>
          </a:xfrm>
          <a:prstGeom prst="rect">
            <a:avLst/>
          </a:prstGeom>
        </p:spPr>
      </p:pic>
    </p:spTree>
    <p:extLst>
      <p:ext uri="{BB962C8B-B14F-4D97-AF65-F5344CB8AC3E}">
        <p14:creationId xmlns:p14="http://schemas.microsoft.com/office/powerpoint/2010/main" val="200162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1934708" y="-2"/>
            <a:ext cx="8332587" cy="6858001"/>
          </a:xfrm>
          <a:prstGeom prst="rect">
            <a:avLst/>
          </a:prstGeom>
        </p:spPr>
      </p:pic>
    </p:spTree>
    <p:extLst>
      <p:ext uri="{BB962C8B-B14F-4D97-AF65-F5344CB8AC3E}">
        <p14:creationId xmlns:p14="http://schemas.microsoft.com/office/powerpoint/2010/main" val="301870663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34</Words>
  <Application>Microsoft Office PowerPoint</Application>
  <PresentationFormat>Breedbeeld</PresentationFormat>
  <Paragraphs>4</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Calibri Light</vt:lpstr>
      <vt:lpstr>Kantoorthema</vt:lpstr>
      <vt:lpstr>PowerPoint-presentatie</vt:lpstr>
      <vt:lpstr> ‘En zoals Mozes de slang in de woestijn verhoogd heeft, zo moet de Zoon des mensen verhoogd worden,  opdat ieder die in Hem gelooft, niet verloren gaat, maar eeuwig leven heeft.’                              Johannes 3:14-15</vt:lpstr>
      <vt:lpstr>‘Door Zijn striemen is er voor ons genezing gekomen.’  </vt:lpstr>
      <vt:lpstr>PowerPoint-presentatie</vt:lpstr>
      <vt:lpstr>Bij Jezus is genezing. Ben je al door Hem aangeraakt?</vt:lpstr>
      <vt:lpstr>Onder welke lasten, zonden en zorgen ga je gebukt?   Belijd ze eerlijk aan God.  Breng ze daarbij aan de voet van het kruis,  en zie gelovig op tot Jezus.  Bij het kruis valt er een pak van ons hart.</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dc:creator>
  <cp:lastModifiedBy>Jan</cp:lastModifiedBy>
  <cp:revision>5</cp:revision>
  <dcterms:created xsi:type="dcterms:W3CDTF">2015-04-06T12:15:27Z</dcterms:created>
  <dcterms:modified xsi:type="dcterms:W3CDTF">2015-04-06T12:42:10Z</dcterms:modified>
</cp:coreProperties>
</file>