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74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26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76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984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5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24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2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11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21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84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5E839-4C36-44C5-BA32-18C80F4E4851}" type="datetimeFigureOut">
              <a:rPr lang="nl-NL" smtClean="0"/>
              <a:t>7-4-2015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352E1-5D8D-4BD6-A12C-A27C05735E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02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955957"/>
            <a:ext cx="12192000" cy="1070919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 smtClean="0">
                <a:latin typeface="+mn-lt"/>
              </a:rPr>
              <a:t>Breng je scherven bij het kruis voor vergeving en heling </a:t>
            </a:r>
            <a:endParaRPr lang="nl-NL" sz="4000" b="1" dirty="0">
              <a:latin typeface="+mn-lt"/>
            </a:endParaRPr>
          </a:p>
        </p:txBody>
      </p:sp>
      <p:pic>
        <p:nvPicPr>
          <p:cNvPr id="1026" name="Picture 2" descr="http://www.pastoralehulpverleningjongeren.nl/wp-content/uploads/2015/04/Breng-je-scherven-bij-het-kruis-voor-vergeving-en-heling-1024x79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8" y="0"/>
            <a:ext cx="11574163" cy="602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6674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Breng je scherven bij het kruis voor vergeving en heling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Breng je scherven bij het kruis voor vergeving en heling </dc:title>
  <dc:creator>Jan</dc:creator>
  <cp:lastModifiedBy>Jan</cp:lastModifiedBy>
  <cp:revision>1</cp:revision>
  <dcterms:created xsi:type="dcterms:W3CDTF">2015-04-07T12:23:50Z</dcterms:created>
  <dcterms:modified xsi:type="dcterms:W3CDTF">2015-04-07T12:25:04Z</dcterms:modified>
</cp:coreProperties>
</file>