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56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34010-D778-4022-BD16-67023BEA6BAE}" type="datetimeFigureOut">
              <a:rPr lang="nl-NL" smtClean="0"/>
              <a:pPr/>
              <a:t>12-2-2011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67E50-7C5B-48C6-A68E-7ECFFEE878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l_fi" descr="light+of+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" y="-1"/>
            <a:ext cx="5290106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64088" y="192787"/>
            <a:ext cx="377991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Wat moeten wij doen om Gods licht en liefde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ons hart te ontvangen?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Lees biddend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je Bijbel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en zie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steeds weer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op Jezus!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l_fi" descr="Blood+of+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" y="-1"/>
            <a:ext cx="7360202" cy="53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5533166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Ons schuldige hart heeft het verzoenend bloed nodig. Je ontvangt het door geloof.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l_fi" descr="wa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" y="0"/>
            <a:ext cx="7103511" cy="56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5657672"/>
            <a:ext cx="953953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‘En het bloed van Jezus Christus, Gods Zoon,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reinigt ons van alle zonde’ (1 Joh.1:7) 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l_fi" descr="pass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921140" cy="59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0" y="6021388"/>
            <a:ext cx="8686800" cy="83661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>
                <a:latin typeface="Arial" pitchFamily="34" charset="0"/>
                <a:cs typeface="Arial" pitchFamily="34" charset="0"/>
              </a:rPr>
              <a:t>Door en achter het bloed ben je veilig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l_fi" descr="inland-taipan-snak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1022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l_fi" descr="inland-taipan-snak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" y="0"/>
            <a:ext cx="7556652" cy="57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512" y="5813673"/>
            <a:ext cx="94320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Door de zonde zijn we vergiftigd door het slangengif. Kom voor genezing tot het reinigend bloed van Jezus Christus!</a:t>
            </a: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l_fi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" y="-1"/>
            <a:ext cx="5146815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64088" y="116632"/>
            <a:ext cx="3779912" cy="64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Wanneer mocht een Israëliet kijken?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hoe is dit in het geloof?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Het gif van de zonde is in je en daarom ben je een zondaar. 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je het voelt of niet, je hebt vergeving nodig.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Zie als zondaar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 Jezus!</a:t>
            </a:r>
            <a:endParaRPr kumimoji="0" lang="nl-NL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l_fi" descr="21-moses_serp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161179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220072" y="72502"/>
            <a:ext cx="3923928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Zo moet je gelovig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zien op Jezus,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verhoogde Verlosser!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‘Want alzo lief heeft God de wereld gehad, dat Hij Zijn eniggeboren Zoon gegeven heeft, opdat een ieder die in Hem gelooft, niet verloren gaat, maar eeuwig leven heeft.’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Joh. 3:16</a:t>
            </a: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07504" y="5521315"/>
            <a:ext cx="43204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Blijf niet afwachten, 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maar kom zoals je bent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pic>
        <p:nvPicPr>
          <p:cNvPr id="16388" name="Picture 4" descr="!솜ΈÀ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-2"/>
            <a:ext cx="7992888" cy="544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716016" y="5527718"/>
            <a:ext cx="4536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 tot Jezus… als je vermoeid en belast bent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ilgrimsprogr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5220072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292080" y="274290"/>
            <a:ext cx="385192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 het zien 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Jezus 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wordt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Christen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de christenreis 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van </a:t>
            </a:r>
            <a:r>
              <a:rPr kumimoji="0" lang="nl-NL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Bunyan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van het pak van zonden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verlost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zag dit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niet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meer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terug!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Wat doe je als je weer opnieuw zondigt?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p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" y="0"/>
            <a:ext cx="5652149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724128" y="219549"/>
            <a:ext cx="341987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Wil jij ook van je zonden worden verlost?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Bij het kruis wordt de schuld vergeven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Laat je redden door Jezus Christus,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Die de zonde heeft weggedragen! 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l_fi" descr="blood-d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377991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491880" y="342238"/>
            <a:ext cx="5400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‘Heer, Uw bloed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dat reinigt mij,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doet mij leven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maakt mij vrij.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Heer, Uw bloed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 nam mijn plaats,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het offer, dat U bracht.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U wast mij,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witter dan de sneeuw,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 de sneeuw,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Mijn Jezus, Gods Lam voor mij geslacht.’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330</Words>
  <Application>Microsoft Office PowerPoint</Application>
  <PresentationFormat>Diavoorstelling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Dia 1</vt:lpstr>
      <vt:lpstr>Door en achter het bloed ben je veilig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</vt:vector>
  </TitlesOfParts>
  <Company>Calvijn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Administrator</dc:creator>
  <cp:lastModifiedBy>Administrator</cp:lastModifiedBy>
  <cp:revision>20</cp:revision>
  <dcterms:created xsi:type="dcterms:W3CDTF">2011-02-11T14:46:30Z</dcterms:created>
  <dcterms:modified xsi:type="dcterms:W3CDTF">2011-02-12T13:33:47Z</dcterms:modified>
</cp:coreProperties>
</file>