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791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100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42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46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48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505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572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06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28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3709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51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8CE04-1E42-4985-9DE2-AD974209598C}" type="datetimeFigureOut">
              <a:rPr lang="nl-NL" smtClean="0"/>
              <a:t>24-3-2015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A0CF7-CC8F-46BC-8866-CA5EB57888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867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astoralehulpverleningjongeren.nl/wp-content/uploads/2013/11/Waarom-heeft-een-ongelovige-een-duister-en-trots-hart.jpg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astoralehulpverleningjongeren.nl/wp-content/uploads/2013/11/Waarom-is-het-licht-in-het-hart-van-deze-gelovige.jp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astoralehulpverleningjongeren.nl/wp-content/uploads/2013/11/Waarom-is-het-donker-in-het-hart-van-deze-gelovige.jp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pastoralehulpverleningjongeren.nl/wp-content/uploads/2013/11/Waardoor-kan-deze-gelovige-het-licht-van-Jezus-uitstralen.jpg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443" y="131805"/>
            <a:ext cx="7797113" cy="57252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857104"/>
            <a:ext cx="12192000" cy="1000896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Afbeelding 1 – Hoe wordt ons leven vernieuwd?</a:t>
            </a:r>
            <a:endParaRPr lang="nl-NL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2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http://www.pastoralehulpverleningjongeren.nl/wp-content/uploads/2013/11/Waarom-heeft-een-ongelovige-een-duister-en-trots-hart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092" y="172995"/>
            <a:ext cx="5119815" cy="553582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5708822"/>
            <a:ext cx="12192000" cy="1149178"/>
          </a:xfrm>
        </p:spPr>
        <p:txBody>
          <a:bodyPr>
            <a:noAutofit/>
          </a:bodyPr>
          <a:lstStyle/>
          <a:p>
            <a:pPr algn="ctr"/>
            <a:r>
              <a:rPr lang="nl-NL" sz="3800" b="1" dirty="0" smtClean="0">
                <a:latin typeface="+mn-lt"/>
              </a:rPr>
              <a:t>Afbeelding 2 – Waarom is er een donkere stip in het hart?</a:t>
            </a:r>
            <a:endParaRPr lang="nl-NL" sz="3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09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5750011"/>
            <a:ext cx="12192000" cy="1107989"/>
          </a:xfrm>
        </p:spPr>
        <p:txBody>
          <a:bodyPr/>
          <a:lstStyle/>
          <a:p>
            <a:pPr algn="ctr"/>
            <a:r>
              <a:rPr lang="nl-NL" b="1" dirty="0" smtClean="0">
                <a:latin typeface="+mn-lt"/>
              </a:rPr>
              <a:t>Afbeelding 3 – Waarom is de stip nu licht?</a:t>
            </a:r>
            <a:endParaRPr lang="nl-NL" b="1" dirty="0">
              <a:latin typeface="+mn-lt"/>
            </a:endParaRPr>
          </a:p>
        </p:txBody>
      </p:sp>
      <p:pic>
        <p:nvPicPr>
          <p:cNvPr id="3" name="Afbeelding 2" descr="http://www.pastoralehulpverleningjongeren.nl/wp-content/uploads/2013/11/Waarom-is-het-licht-in-het-hart-van-deze-gelovige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416" y="164757"/>
            <a:ext cx="5305168" cy="5692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97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" y="5750011"/>
            <a:ext cx="12134335" cy="1107989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dirty="0" smtClean="0">
                <a:latin typeface="+mn-lt"/>
              </a:rPr>
              <a:t>Afbeelding 4 – Waarom is het weer donker in het hart?</a:t>
            </a:r>
            <a:endParaRPr lang="nl-NL" b="1" dirty="0">
              <a:latin typeface="+mn-lt"/>
            </a:endParaRPr>
          </a:p>
        </p:txBody>
      </p:sp>
      <p:pic>
        <p:nvPicPr>
          <p:cNvPr id="3" name="Afbeelding 2" descr="http://www.pastoralehulpverleningjongeren.nl/wp-content/uploads/2013/11/Waarom-is-het-donker-in-het-hart-van-deze-gelovige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7511" y="164757"/>
            <a:ext cx="5379310" cy="5717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21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" y="5750011"/>
            <a:ext cx="12134335" cy="1107989"/>
          </a:xfrm>
        </p:spPr>
        <p:txBody>
          <a:bodyPr>
            <a:normAutofit fontScale="90000"/>
          </a:bodyPr>
          <a:lstStyle/>
          <a:p>
            <a:pPr algn="ctr"/>
            <a:r>
              <a:rPr lang="nl-NL" b="1" dirty="0" smtClean="0">
                <a:latin typeface="+mn-lt"/>
              </a:rPr>
              <a:t>Afbeelding 5 – Waarom straalt het hart het licht uit?</a:t>
            </a:r>
            <a:endParaRPr lang="nl-NL" b="1" dirty="0">
              <a:latin typeface="+mn-lt"/>
            </a:endParaRPr>
          </a:p>
        </p:txBody>
      </p:sp>
      <p:pic>
        <p:nvPicPr>
          <p:cNvPr id="3" name="Afbeelding 2" descr="http://www.pastoralehulpverleningjongeren.nl/wp-content/uploads/2013/11/Waardoor-kan-deze-gelovige-het-licht-van-Jezus-uitstralen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214" y="172994"/>
            <a:ext cx="5399904" cy="55770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968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55</Words>
  <Application>Microsoft Office PowerPoint</Application>
  <PresentationFormat>Breedbeeld</PresentationFormat>
  <Paragraphs>5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Afbeelding 1 – Hoe wordt ons leven vernieuwd?</vt:lpstr>
      <vt:lpstr>Afbeelding 2 – Waarom is er een donkere stip in het hart?</vt:lpstr>
      <vt:lpstr>Afbeelding 3 – Waarom is de stip nu licht?</vt:lpstr>
      <vt:lpstr>Afbeelding 4 – Waarom is het weer donker in het hart?</vt:lpstr>
      <vt:lpstr>Afbeelding 5 – Waarom straalt het hart het licht uit?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Afbeelding 1 – Hoe wordt ons leven vernieuwd?</dc:title>
  <dc:creator>Jan</dc:creator>
  <cp:lastModifiedBy>Jan</cp:lastModifiedBy>
  <cp:revision>4</cp:revision>
  <dcterms:created xsi:type="dcterms:W3CDTF">2015-03-24T13:28:37Z</dcterms:created>
  <dcterms:modified xsi:type="dcterms:W3CDTF">2015-03-24T14:00:43Z</dcterms:modified>
</cp:coreProperties>
</file>