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76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89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05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18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038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98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43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43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78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69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577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08D0-1A43-40F1-975C-48E1512E23D8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3135-207B-4D84-A6A3-9CE244450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55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astoralehulpverleningjongeren.nl/wp-content/uploads/2015/03/Discussiekaarten-loopbaan-van-het-geloof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610" y="787283"/>
            <a:ext cx="6576780" cy="595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98854"/>
            <a:ext cx="12192000" cy="1145060"/>
          </a:xfrm>
        </p:spPr>
        <p:txBody>
          <a:bodyPr>
            <a:noAutofit/>
          </a:bodyPr>
          <a:lstStyle/>
          <a:p>
            <a:pPr algn="ctr"/>
            <a:r>
              <a:rPr lang="nl-NL" b="1" dirty="0">
                <a:latin typeface="+mn-lt"/>
              </a:rPr>
              <a:t>Discussiekaarten loopbaan van het geloof</a:t>
            </a:r>
            <a:br>
              <a:rPr lang="nl-NL" b="1" dirty="0">
                <a:latin typeface="+mn-lt"/>
              </a:rPr>
            </a:br>
            <a:endParaRPr lang="nl-N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80590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Discussiekaarten loopbaan van het geloof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Discussiekaarten loopbaan van het geloof</dc:title>
  <dc:creator>Jan</dc:creator>
  <cp:lastModifiedBy>Jan</cp:lastModifiedBy>
  <cp:revision>2</cp:revision>
  <dcterms:created xsi:type="dcterms:W3CDTF">2015-03-26T10:09:44Z</dcterms:created>
  <dcterms:modified xsi:type="dcterms:W3CDTF">2015-03-26T10:12:07Z</dcterms:modified>
</cp:coreProperties>
</file>