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C9F67-141B-467F-BE06-25E1B075D637}" type="datetimeFigureOut">
              <a:rPr lang="nl-NL" smtClean="0"/>
              <a:t>17-11-2015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9139E-0C4F-422E-B407-E4E92EC7C0E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3801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C9F67-141B-467F-BE06-25E1B075D637}" type="datetimeFigureOut">
              <a:rPr lang="nl-NL" smtClean="0"/>
              <a:t>17-11-2015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9139E-0C4F-422E-B407-E4E92EC7C0E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51181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C9F67-141B-467F-BE06-25E1B075D637}" type="datetimeFigureOut">
              <a:rPr lang="nl-NL" smtClean="0"/>
              <a:t>17-11-2015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9139E-0C4F-422E-B407-E4E92EC7C0E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17535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C9F67-141B-467F-BE06-25E1B075D637}" type="datetimeFigureOut">
              <a:rPr lang="nl-NL" smtClean="0"/>
              <a:t>17-11-2015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9139E-0C4F-422E-B407-E4E92EC7C0E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79677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C9F67-141B-467F-BE06-25E1B075D637}" type="datetimeFigureOut">
              <a:rPr lang="nl-NL" smtClean="0"/>
              <a:t>17-11-2015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9139E-0C4F-422E-B407-E4E92EC7C0E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93549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C9F67-141B-467F-BE06-25E1B075D637}" type="datetimeFigureOut">
              <a:rPr lang="nl-NL" smtClean="0"/>
              <a:t>17-11-2015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9139E-0C4F-422E-B407-E4E92EC7C0E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24062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C9F67-141B-467F-BE06-25E1B075D637}" type="datetimeFigureOut">
              <a:rPr lang="nl-NL" smtClean="0"/>
              <a:t>17-11-2015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9139E-0C4F-422E-B407-E4E92EC7C0E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66589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C9F67-141B-467F-BE06-25E1B075D637}" type="datetimeFigureOut">
              <a:rPr lang="nl-NL" smtClean="0"/>
              <a:t>17-11-2015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9139E-0C4F-422E-B407-E4E92EC7C0E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7251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C9F67-141B-467F-BE06-25E1B075D637}" type="datetimeFigureOut">
              <a:rPr lang="nl-NL" smtClean="0"/>
              <a:t>17-11-2015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9139E-0C4F-422E-B407-E4E92EC7C0E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77520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C9F67-141B-467F-BE06-25E1B075D637}" type="datetimeFigureOut">
              <a:rPr lang="nl-NL" smtClean="0"/>
              <a:t>17-11-2015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9139E-0C4F-422E-B407-E4E92EC7C0E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58245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C9F67-141B-467F-BE06-25E1B075D637}" type="datetimeFigureOut">
              <a:rPr lang="nl-NL" smtClean="0"/>
              <a:t>17-11-2015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9139E-0C4F-422E-B407-E4E92EC7C0E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44701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7C9F67-141B-467F-BE06-25E1B075D637}" type="datetimeFigureOut">
              <a:rPr lang="nl-NL" smtClean="0"/>
              <a:t>17-11-2015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29139E-0C4F-422E-B407-E4E92EC7C0E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99685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6994116" y="0"/>
            <a:ext cx="5197884" cy="6858000"/>
          </a:xfrm>
        </p:spPr>
        <p:txBody>
          <a:bodyPr>
            <a:normAutofit/>
          </a:bodyPr>
          <a:lstStyle/>
          <a:p>
            <a:pPr algn="ctr"/>
            <a:r>
              <a:rPr lang="nl-NL" sz="6600" b="1" dirty="0" smtClean="0">
                <a:latin typeface="+mn-lt"/>
              </a:rPr>
              <a:t>In het paradijs had de mens een open geestelijk contact met God</a:t>
            </a:r>
            <a:endParaRPr lang="nl-NL" sz="6600" b="1" dirty="0">
              <a:latin typeface="+mn-lt"/>
            </a:endParaRPr>
          </a:p>
        </p:txBody>
      </p:sp>
      <p:pic>
        <p:nvPicPr>
          <p:cNvPr id="1026" name="Picture 2" descr="http://www.pastoralehulpverleningjongeren.nl/wp-content/uploads/2011/07/afb-mens-geest-ziel-lichaa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994116" cy="6864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16213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44843" y="0"/>
            <a:ext cx="11376453" cy="6738551"/>
          </a:xfrm>
        </p:spPr>
        <p:txBody>
          <a:bodyPr>
            <a:normAutofit fontScale="90000"/>
          </a:bodyPr>
          <a:lstStyle/>
          <a:p>
            <a:r>
              <a:rPr lang="nl-NL" sz="5400" b="1" u="sng" dirty="0" smtClean="0">
                <a:solidFill>
                  <a:srgbClr val="002060"/>
                </a:solidFill>
                <a:latin typeface="+mn-lt"/>
              </a:rPr>
              <a:t>Je kunt in een mens onderscheiden:</a:t>
            </a:r>
            <a:r>
              <a:rPr lang="nl-NL" sz="5400" b="1" dirty="0" smtClean="0">
                <a:solidFill>
                  <a:srgbClr val="002060"/>
                </a:solidFill>
                <a:latin typeface="+mn-lt"/>
              </a:rPr>
              <a:t/>
            </a:r>
            <a:br>
              <a:rPr lang="nl-NL" sz="5400" b="1" dirty="0" smtClean="0">
                <a:solidFill>
                  <a:srgbClr val="002060"/>
                </a:solidFill>
                <a:latin typeface="+mn-lt"/>
              </a:rPr>
            </a:br>
            <a:r>
              <a:rPr lang="nl-NL" sz="5400" b="1" dirty="0" smtClean="0">
                <a:solidFill>
                  <a:srgbClr val="002060"/>
                </a:solidFill>
                <a:latin typeface="+mn-lt"/>
              </a:rPr>
              <a:t/>
            </a:r>
            <a:br>
              <a:rPr lang="nl-NL" sz="5400" b="1" dirty="0" smtClean="0">
                <a:solidFill>
                  <a:srgbClr val="002060"/>
                </a:solidFill>
                <a:latin typeface="+mn-lt"/>
              </a:rPr>
            </a:br>
            <a:r>
              <a:rPr lang="nl-NL" sz="5400" b="1" dirty="0" smtClean="0">
                <a:latin typeface="+mn-lt"/>
              </a:rPr>
              <a:t>- zijn Godbewustzijn (zijn geest)</a:t>
            </a:r>
            <a:br>
              <a:rPr lang="nl-NL" sz="5400" b="1" dirty="0" smtClean="0">
                <a:latin typeface="+mn-lt"/>
              </a:rPr>
            </a:br>
            <a:r>
              <a:rPr lang="nl-NL" sz="5400" b="1" dirty="0" smtClean="0">
                <a:latin typeface="+mn-lt"/>
              </a:rPr>
              <a:t/>
            </a:r>
            <a:br>
              <a:rPr lang="nl-NL" sz="5400" b="1" dirty="0" smtClean="0">
                <a:latin typeface="+mn-lt"/>
              </a:rPr>
            </a:br>
            <a:r>
              <a:rPr lang="nl-NL" sz="5400" b="1" dirty="0" smtClean="0">
                <a:latin typeface="+mn-lt"/>
              </a:rPr>
              <a:t>- zijn zelfbewustzijn</a:t>
            </a:r>
            <a:br>
              <a:rPr lang="nl-NL" sz="5400" b="1" dirty="0" smtClean="0">
                <a:latin typeface="+mn-lt"/>
              </a:rPr>
            </a:br>
            <a:r>
              <a:rPr lang="nl-NL" sz="5400" b="1" dirty="0">
                <a:latin typeface="+mn-lt"/>
              </a:rPr>
              <a:t> </a:t>
            </a:r>
            <a:r>
              <a:rPr lang="nl-NL" sz="5400" b="1" dirty="0" smtClean="0">
                <a:latin typeface="+mn-lt"/>
              </a:rPr>
              <a:t> (zijn ik, ego, ziel of </a:t>
            </a:r>
            <a:r>
              <a:rPr lang="nl-NL" sz="5400" b="1" dirty="0" err="1" smtClean="0">
                <a:latin typeface="+mn-lt"/>
              </a:rPr>
              <a:t>psyche</a:t>
            </a:r>
            <a:r>
              <a:rPr lang="nl-NL" sz="5400" b="1" smtClean="0">
                <a:latin typeface="+mn-lt"/>
              </a:rPr>
              <a:t>)</a:t>
            </a:r>
            <a:r>
              <a:rPr lang="nl-NL" sz="5400" b="1" dirty="0" smtClean="0">
                <a:latin typeface="+mn-lt"/>
              </a:rPr>
              <a:t/>
            </a:r>
            <a:br>
              <a:rPr lang="nl-NL" sz="5400" b="1" dirty="0" smtClean="0">
                <a:latin typeface="+mn-lt"/>
              </a:rPr>
            </a:br>
            <a:r>
              <a:rPr lang="nl-NL" sz="5400" b="1" dirty="0" smtClean="0">
                <a:latin typeface="+mn-lt"/>
              </a:rPr>
              <a:t/>
            </a:r>
            <a:br>
              <a:rPr lang="nl-NL" sz="5400" b="1" dirty="0" smtClean="0">
                <a:latin typeface="+mn-lt"/>
              </a:rPr>
            </a:br>
            <a:r>
              <a:rPr lang="nl-NL" sz="5400" b="1" dirty="0" smtClean="0">
                <a:latin typeface="+mn-lt"/>
              </a:rPr>
              <a:t>- het stoffelijk deel: zijn lichaam  </a:t>
            </a:r>
            <a:br>
              <a:rPr lang="nl-NL" sz="5400" b="1" dirty="0" smtClean="0">
                <a:latin typeface="+mn-lt"/>
              </a:rPr>
            </a:br>
            <a:r>
              <a:rPr lang="nl-NL" sz="5400" b="1" dirty="0">
                <a:latin typeface="+mn-lt"/>
              </a:rPr>
              <a:t> </a:t>
            </a:r>
            <a:r>
              <a:rPr lang="nl-NL" sz="5400" b="1" dirty="0" smtClean="0">
                <a:latin typeface="+mn-lt"/>
              </a:rPr>
              <a:t> (het bewustzijn van </a:t>
            </a:r>
            <a:r>
              <a:rPr lang="nl-NL" sz="5400" b="1" smtClean="0">
                <a:latin typeface="+mn-lt"/>
              </a:rPr>
              <a:t>zijn omgeving)</a:t>
            </a:r>
            <a:endParaRPr lang="nl-NL" sz="54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04257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6664411" y="1"/>
            <a:ext cx="5527589" cy="6664410"/>
          </a:xfrm>
        </p:spPr>
        <p:txBody>
          <a:bodyPr>
            <a:normAutofit/>
          </a:bodyPr>
          <a:lstStyle/>
          <a:p>
            <a:pPr algn="ctr"/>
            <a:r>
              <a:rPr lang="nl-NL" sz="4500" b="1" dirty="0" smtClean="0">
                <a:latin typeface="+mn-lt"/>
              </a:rPr>
              <a:t>Na de zondeval is het geestelijk gedeelte in de mens verduisterd. </a:t>
            </a:r>
            <a:br>
              <a:rPr lang="nl-NL" sz="4500" b="1" dirty="0" smtClean="0">
                <a:latin typeface="+mn-lt"/>
              </a:rPr>
            </a:br>
            <a:r>
              <a:rPr lang="nl-NL" sz="4500" b="1" dirty="0">
                <a:latin typeface="+mn-lt"/>
              </a:rPr>
              <a:t/>
            </a:r>
            <a:br>
              <a:rPr lang="nl-NL" sz="4500" b="1" dirty="0">
                <a:latin typeface="+mn-lt"/>
              </a:rPr>
            </a:br>
            <a:r>
              <a:rPr lang="nl-NL" sz="4500" b="1" dirty="0" smtClean="0">
                <a:solidFill>
                  <a:srgbClr val="002060"/>
                </a:solidFill>
                <a:latin typeface="+mn-lt"/>
              </a:rPr>
              <a:t>Bij de wedergeboorte en door geloof komt er weer een open geestelijk contact </a:t>
            </a:r>
            <a:br>
              <a:rPr lang="nl-NL" sz="4500" b="1" dirty="0" smtClean="0">
                <a:solidFill>
                  <a:srgbClr val="002060"/>
                </a:solidFill>
                <a:latin typeface="+mn-lt"/>
              </a:rPr>
            </a:br>
            <a:r>
              <a:rPr lang="nl-NL" sz="4500" b="1" dirty="0" smtClean="0">
                <a:solidFill>
                  <a:srgbClr val="002060"/>
                </a:solidFill>
                <a:latin typeface="+mn-lt"/>
              </a:rPr>
              <a:t>met God</a:t>
            </a:r>
            <a:endParaRPr lang="nl-NL" sz="4500" b="1" dirty="0">
              <a:solidFill>
                <a:srgbClr val="002060"/>
              </a:solidFill>
              <a:latin typeface="+mn-lt"/>
            </a:endParaRPr>
          </a:p>
        </p:txBody>
      </p:sp>
      <p:pic>
        <p:nvPicPr>
          <p:cNvPr id="2050" name="Picture 2" descr="http://www.pastoralehulpverleningjongeren.nl/wp-content/uploads/2011/07/afb-lichaam-ziel-geest-van-de-men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680167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0712226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31</Words>
  <Application>Microsoft Office PowerPoint</Application>
  <PresentationFormat>Breedbeeld</PresentationFormat>
  <Paragraphs>3</Paragraphs>
  <Slides>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Kantoorthema</vt:lpstr>
      <vt:lpstr>In het paradijs had de mens een open geestelijk contact met God</vt:lpstr>
      <vt:lpstr>Je kunt in een mens onderscheiden:  - zijn Godbewustzijn (zijn geest)  - zijn zelfbewustzijn   (zijn ik, ego, ziel of psyche)  - het stoffelijk deel: zijn lichaam     (het bewustzijn van zijn omgeving)</vt:lpstr>
      <vt:lpstr>Na de zondeval is het geestelijk gedeelte in de mens verduisterd.   Bij de wedergeboorte en door geloof komt er weer een open geestelijk contact  met God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 het paradijs had de mens een open geestelijk contact met God</dc:title>
  <dc:creator>Jan</dc:creator>
  <cp:lastModifiedBy>Jan</cp:lastModifiedBy>
  <cp:revision>2</cp:revision>
  <dcterms:created xsi:type="dcterms:W3CDTF">2015-11-17T15:07:26Z</dcterms:created>
  <dcterms:modified xsi:type="dcterms:W3CDTF">2015-11-17T15:10:09Z</dcterms:modified>
</cp:coreProperties>
</file>