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6" d="100"/>
          <a:sy n="106" d="100"/>
        </p:scale>
        <p:origin x="7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BC81047-1701-4E68-BC54-C4BF3F311D28}" type="datetimeFigureOut">
              <a:rPr lang="nl-NL" smtClean="0"/>
              <a:t>19-5-2015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352334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BC81047-1701-4E68-BC54-C4BF3F311D28}" type="datetimeFigureOut">
              <a:rPr lang="nl-NL" smtClean="0"/>
              <a:t>19-5-2015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205337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BC81047-1701-4E68-BC54-C4BF3F311D28}" type="datetimeFigureOut">
              <a:rPr lang="nl-NL" smtClean="0"/>
              <a:t>19-5-2015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265737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BC81047-1701-4E68-BC54-C4BF3F311D28}" type="datetimeFigureOut">
              <a:rPr lang="nl-NL" smtClean="0"/>
              <a:t>19-5-2015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416303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BC81047-1701-4E68-BC54-C4BF3F311D28}" type="datetimeFigureOut">
              <a:rPr lang="nl-NL" smtClean="0"/>
              <a:t>19-5-2015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422393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BC81047-1701-4E68-BC54-C4BF3F311D28}" type="datetimeFigureOut">
              <a:rPr lang="nl-NL" smtClean="0"/>
              <a:t>19-5-2015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182884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BC81047-1701-4E68-BC54-C4BF3F311D28}" type="datetimeFigureOut">
              <a:rPr lang="nl-NL" smtClean="0"/>
              <a:t>19-5-2015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69665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BC81047-1701-4E68-BC54-C4BF3F311D28}" type="datetimeFigureOut">
              <a:rPr lang="nl-NL" smtClean="0"/>
              <a:t>19-5-2015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258475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BC81047-1701-4E68-BC54-C4BF3F311D28}" type="datetimeFigureOut">
              <a:rPr lang="nl-NL" smtClean="0"/>
              <a:t>19-5-2015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62507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BC81047-1701-4E68-BC54-C4BF3F311D28}" type="datetimeFigureOut">
              <a:rPr lang="nl-NL" smtClean="0"/>
              <a:t>19-5-2015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388340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BC81047-1701-4E68-BC54-C4BF3F311D28}" type="datetimeFigureOut">
              <a:rPr lang="nl-NL" smtClean="0"/>
              <a:t>19-5-2015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70592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81047-1701-4E68-BC54-C4BF3F311D28}" type="datetimeFigureOut">
              <a:rPr lang="nl-NL" smtClean="0"/>
              <a:t>19-5-2015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7D3A9-7480-4D93-915E-CF5471B6885C}" type="slidenum">
              <a:rPr lang="nl-NL" smtClean="0"/>
              <a:t>‹nr.›</a:t>
            </a:fld>
            <a:endParaRPr lang="nl-NL"/>
          </a:p>
        </p:txBody>
      </p:sp>
    </p:spTree>
    <p:extLst>
      <p:ext uri="{BB962C8B-B14F-4D97-AF65-F5344CB8AC3E}">
        <p14:creationId xmlns:p14="http://schemas.microsoft.com/office/powerpoint/2010/main" val="335517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637006" y="615634"/>
            <a:ext cx="3618368" cy="4771177"/>
          </a:xfrm>
        </p:spPr>
        <p:txBody>
          <a:bodyPr>
            <a:noAutofit/>
          </a:bodyPr>
          <a:lstStyle/>
          <a:p>
            <a:r>
              <a:rPr lang="nl-NL" sz="4800" b="1" dirty="0" smtClean="0">
                <a:solidFill>
                  <a:schemeClr val="accent2">
                    <a:lumMod val="50000"/>
                  </a:schemeClr>
                </a:solidFill>
                <a:latin typeface="+mn-lt"/>
              </a:rPr>
              <a:t>Hoe kan je kracht worden vernieuwd…</a:t>
            </a:r>
            <a:r>
              <a:rPr lang="nl-NL" sz="1400" b="1" dirty="0" smtClean="0">
                <a:solidFill>
                  <a:schemeClr val="accent2">
                    <a:lumMod val="50000"/>
                  </a:schemeClr>
                </a:solidFill>
                <a:latin typeface="+mn-lt"/>
              </a:rPr>
              <a:t/>
            </a:r>
            <a:br>
              <a:rPr lang="nl-NL" sz="1400" b="1" dirty="0" smtClean="0">
                <a:solidFill>
                  <a:schemeClr val="accent2">
                    <a:lumMod val="50000"/>
                  </a:schemeClr>
                </a:solidFill>
                <a:latin typeface="+mn-lt"/>
              </a:rPr>
            </a:br>
            <a:r>
              <a:rPr lang="nl-NL" sz="1400" b="1" dirty="0" smtClean="0">
                <a:solidFill>
                  <a:schemeClr val="accent2">
                    <a:lumMod val="50000"/>
                  </a:schemeClr>
                </a:solidFill>
                <a:latin typeface="+mn-lt"/>
              </a:rPr>
              <a:t/>
            </a:r>
            <a:br>
              <a:rPr lang="nl-NL" sz="1400" b="1" dirty="0" smtClean="0">
                <a:solidFill>
                  <a:schemeClr val="accent2">
                    <a:lumMod val="50000"/>
                  </a:schemeClr>
                </a:solidFill>
                <a:latin typeface="+mn-lt"/>
              </a:rPr>
            </a:br>
            <a:r>
              <a:rPr lang="nl-NL" sz="4800" b="1" dirty="0" smtClean="0">
                <a:solidFill>
                  <a:schemeClr val="accent2">
                    <a:lumMod val="50000"/>
                  </a:schemeClr>
                </a:solidFill>
                <a:latin typeface="+mn-lt"/>
              </a:rPr>
              <a:t>op weg naar een hoger doel</a:t>
            </a:r>
            <a:endParaRPr lang="nl-NL" sz="4800" b="1" dirty="0">
              <a:solidFill>
                <a:schemeClr val="accent2">
                  <a:lumMod val="50000"/>
                </a:schemeClr>
              </a:solidFill>
              <a:latin typeface="+mn-lt"/>
            </a:endParaRPr>
          </a:p>
        </p:txBody>
      </p:sp>
      <p:pic>
        <p:nvPicPr>
          <p:cNvPr id="1026" name="Picture 2" descr="http://www.pastoralehulpverleningjongeren.nl/wp-content/uploads/2014/05/Adelaar-bij-de-kipp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443"/>
            <a:ext cx="8376773" cy="631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95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12192000" cy="7355860"/>
          </a:xfrm>
          <a:prstGeom prst="rect">
            <a:avLst/>
          </a:prstGeom>
        </p:spPr>
        <p:txBody>
          <a:bodyPr wrap="square">
            <a:spAutoFit/>
          </a:bodyPr>
          <a:lstStyle/>
          <a:p>
            <a:endParaRPr lang="nl-NL" dirty="0" smtClean="0"/>
          </a:p>
          <a:p>
            <a:pPr algn="ctr"/>
            <a:r>
              <a:rPr lang="nl-NL" sz="4400" b="1" dirty="0" smtClean="0"/>
              <a:t>Al kom ik in gevangenschap</a:t>
            </a:r>
          </a:p>
          <a:p>
            <a:pPr algn="ctr"/>
            <a:r>
              <a:rPr lang="nl-NL" sz="4400" b="1" dirty="0" smtClean="0"/>
              <a:t>omdat 'k in U geloof.</a:t>
            </a:r>
          </a:p>
          <a:p>
            <a:pPr algn="ctr"/>
            <a:r>
              <a:rPr lang="nl-NL" sz="4400" b="1" dirty="0" smtClean="0"/>
              <a:t>Al neemt men mij het leven af</a:t>
            </a:r>
          </a:p>
          <a:p>
            <a:pPr algn="ctr"/>
            <a:r>
              <a:rPr lang="nl-NL" sz="4400" b="1" dirty="0" smtClean="0"/>
              <a:t>en wordt mijn licht gedoofd.</a:t>
            </a:r>
          </a:p>
          <a:p>
            <a:pPr algn="ctr"/>
            <a:r>
              <a:rPr lang="nl-NL" sz="4400" b="1" dirty="0" smtClean="0"/>
              <a:t>Al word ik dag aan dag verleid,</a:t>
            </a:r>
          </a:p>
          <a:p>
            <a:pPr algn="ctr"/>
            <a:r>
              <a:rPr lang="nl-NL" sz="4400" b="1" dirty="0" smtClean="0"/>
              <a:t>U bent en blijft mijn God.</a:t>
            </a:r>
          </a:p>
          <a:p>
            <a:pPr algn="ctr"/>
            <a:endParaRPr lang="nl-NL" sz="1400" b="1" dirty="0"/>
          </a:p>
          <a:p>
            <a:pPr algn="ctr"/>
            <a:r>
              <a:rPr lang="nl-NL" sz="4400" b="1" dirty="0" smtClean="0">
                <a:solidFill>
                  <a:schemeClr val="accent2">
                    <a:lumMod val="50000"/>
                  </a:schemeClr>
                </a:solidFill>
              </a:rPr>
              <a:t>Uw trouw duurt tot in eeuwigheid,</a:t>
            </a:r>
          </a:p>
          <a:p>
            <a:pPr algn="ctr"/>
            <a:r>
              <a:rPr lang="nl-NL" sz="4400" b="1" dirty="0" smtClean="0">
                <a:solidFill>
                  <a:schemeClr val="accent2">
                    <a:lumMod val="50000"/>
                  </a:schemeClr>
                </a:solidFill>
              </a:rPr>
              <a:t>Uw liefde laat nooit los.</a:t>
            </a:r>
          </a:p>
          <a:p>
            <a:pPr algn="ctr"/>
            <a:r>
              <a:rPr lang="nl-NL" sz="2800" b="1" dirty="0" smtClean="0">
                <a:solidFill>
                  <a:schemeClr val="accent2">
                    <a:lumMod val="50000"/>
                  </a:schemeClr>
                </a:solidFill>
              </a:rPr>
              <a:t>(2x)</a:t>
            </a:r>
            <a:endParaRPr lang="nl-NL" sz="2800" b="1" dirty="0" smtClean="0">
              <a:solidFill>
                <a:schemeClr val="accent2">
                  <a:lumMod val="50000"/>
                </a:schemeClr>
              </a:solidFill>
            </a:endParaRPr>
          </a:p>
          <a:p>
            <a:pPr algn="ctr"/>
            <a:endParaRPr lang="nl-NL" sz="4400" b="1" dirty="0"/>
          </a:p>
        </p:txBody>
      </p:sp>
    </p:spTree>
    <p:extLst>
      <p:ext uri="{BB962C8B-B14F-4D97-AF65-F5344CB8AC3E}">
        <p14:creationId xmlns:p14="http://schemas.microsoft.com/office/powerpoint/2010/main" val="2706949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62961"/>
            <a:ext cx="12041109" cy="6617196"/>
          </a:xfrm>
          <a:prstGeom prst="rect">
            <a:avLst/>
          </a:prstGeom>
        </p:spPr>
        <p:txBody>
          <a:bodyPr wrap="square">
            <a:spAutoFit/>
          </a:bodyPr>
          <a:lstStyle/>
          <a:p>
            <a:pPr algn="ctr"/>
            <a:r>
              <a:rPr lang="nl-NL" sz="4400" b="1" dirty="0" smtClean="0"/>
              <a:t>Al is de dag gevuld met pijn</a:t>
            </a:r>
          </a:p>
          <a:p>
            <a:pPr algn="ctr"/>
            <a:r>
              <a:rPr lang="nl-NL" sz="4400" b="1" dirty="0" smtClean="0"/>
              <a:t>en brengt de nacht geen rust.</a:t>
            </a:r>
          </a:p>
          <a:p>
            <a:pPr algn="ctr"/>
            <a:r>
              <a:rPr lang="nl-NL" sz="4400" b="1" dirty="0" smtClean="0"/>
              <a:t>Al is aan 't einde van lijn</a:t>
            </a:r>
          </a:p>
          <a:p>
            <a:pPr algn="ctr"/>
            <a:r>
              <a:rPr lang="nl-NL" sz="4400" b="1" dirty="0" smtClean="0"/>
              <a:t>mij heilig vuur geblust.</a:t>
            </a:r>
          </a:p>
          <a:p>
            <a:pPr algn="ctr"/>
            <a:r>
              <a:rPr lang="nl-NL" sz="4400" b="1" dirty="0" smtClean="0"/>
              <a:t>Mijn God ik ben U toegewijd,</a:t>
            </a:r>
          </a:p>
          <a:p>
            <a:pPr algn="ctr"/>
            <a:r>
              <a:rPr lang="nl-NL" sz="4400" b="1" dirty="0" smtClean="0"/>
              <a:t>U bent mij kracht, mijn rots.</a:t>
            </a:r>
            <a:endParaRPr lang="nl-NL" sz="1400" b="1" dirty="0" smtClean="0"/>
          </a:p>
          <a:p>
            <a:pPr algn="ctr"/>
            <a:endParaRPr lang="nl-NL" sz="1400" b="1" dirty="0" smtClean="0"/>
          </a:p>
          <a:p>
            <a:pPr algn="ctr"/>
            <a:r>
              <a:rPr lang="nl-NL" sz="4400" b="1" dirty="0" smtClean="0">
                <a:solidFill>
                  <a:schemeClr val="accent2">
                    <a:lumMod val="50000"/>
                  </a:schemeClr>
                </a:solidFill>
              </a:rPr>
              <a:t>Uw trouw duurt tot in eeuwigheid,</a:t>
            </a:r>
          </a:p>
          <a:p>
            <a:pPr algn="ctr"/>
            <a:r>
              <a:rPr lang="nl-NL" sz="4400" b="1" dirty="0" smtClean="0">
                <a:solidFill>
                  <a:schemeClr val="accent2">
                    <a:lumMod val="50000"/>
                  </a:schemeClr>
                </a:solidFill>
              </a:rPr>
              <a:t>Uw liefde laat nooit los.  </a:t>
            </a:r>
            <a:r>
              <a:rPr lang="nl-NL" sz="3200" b="1" dirty="0" smtClean="0">
                <a:solidFill>
                  <a:schemeClr val="accent2">
                    <a:lumMod val="50000"/>
                  </a:schemeClr>
                </a:solidFill>
              </a:rPr>
              <a:t>(2x)</a:t>
            </a:r>
          </a:p>
          <a:p>
            <a:pPr algn="ctr"/>
            <a:endParaRPr lang="nl-NL" sz="1400" b="1" dirty="0" smtClean="0"/>
          </a:p>
          <a:p>
            <a:pPr algn="ctr"/>
            <a:r>
              <a:rPr lang="nl-NL" sz="4400" b="1" dirty="0" smtClean="0"/>
              <a:t>U laat mij nooit meer los. </a:t>
            </a:r>
            <a:endParaRPr lang="nl-NL" sz="4400" b="1" dirty="0"/>
          </a:p>
        </p:txBody>
      </p:sp>
    </p:spTree>
    <p:extLst>
      <p:ext uri="{BB962C8B-B14F-4D97-AF65-F5344CB8AC3E}">
        <p14:creationId xmlns:p14="http://schemas.microsoft.com/office/powerpoint/2010/main" val="2818152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845236" y="72427"/>
            <a:ext cx="3346763" cy="6237839"/>
          </a:xfrm>
        </p:spPr>
        <p:txBody>
          <a:bodyPr>
            <a:normAutofit/>
          </a:bodyPr>
          <a:lstStyle/>
          <a:p>
            <a:r>
              <a:rPr lang="nl-NL" b="1" dirty="0" smtClean="0">
                <a:solidFill>
                  <a:schemeClr val="accent2">
                    <a:lumMod val="50000"/>
                  </a:schemeClr>
                </a:solidFill>
                <a:latin typeface="+mn-lt"/>
              </a:rPr>
              <a:t>Jezus, vol liefde, </a:t>
            </a:r>
            <a:br>
              <a:rPr lang="nl-NL" b="1" dirty="0" smtClean="0">
                <a:solidFill>
                  <a:schemeClr val="accent2">
                    <a:lumMod val="50000"/>
                  </a:schemeClr>
                </a:solidFill>
                <a:latin typeface="+mn-lt"/>
              </a:rPr>
            </a:br>
            <a:r>
              <a:rPr lang="nl-NL" b="1" dirty="0" smtClean="0">
                <a:solidFill>
                  <a:schemeClr val="accent2">
                    <a:lumMod val="50000"/>
                  </a:schemeClr>
                </a:solidFill>
                <a:latin typeface="+mn-lt"/>
              </a:rPr>
              <a:t>U wilt ons leiden…</a:t>
            </a:r>
            <a:br>
              <a:rPr lang="nl-NL" b="1" dirty="0" smtClean="0">
                <a:solidFill>
                  <a:schemeClr val="accent2">
                    <a:lumMod val="50000"/>
                  </a:schemeClr>
                </a:solidFill>
                <a:latin typeface="+mn-lt"/>
              </a:rPr>
            </a:br>
            <a:r>
              <a:rPr lang="nl-NL" b="1" dirty="0">
                <a:solidFill>
                  <a:schemeClr val="accent2">
                    <a:lumMod val="50000"/>
                  </a:schemeClr>
                </a:solidFill>
                <a:latin typeface="+mn-lt"/>
              </a:rPr>
              <a:t/>
            </a:r>
            <a:br>
              <a:rPr lang="nl-NL" b="1" dirty="0">
                <a:solidFill>
                  <a:schemeClr val="accent2">
                    <a:lumMod val="50000"/>
                  </a:schemeClr>
                </a:solidFill>
                <a:latin typeface="+mn-lt"/>
              </a:rPr>
            </a:br>
            <a:r>
              <a:rPr lang="nl-NL" b="1" dirty="0" smtClean="0">
                <a:solidFill>
                  <a:schemeClr val="accent2">
                    <a:lumMod val="50000"/>
                  </a:schemeClr>
                </a:solidFill>
                <a:latin typeface="+mn-lt"/>
              </a:rPr>
              <a:t>Kom tot Uw doel </a:t>
            </a:r>
            <a:br>
              <a:rPr lang="nl-NL" b="1" dirty="0" smtClean="0">
                <a:solidFill>
                  <a:schemeClr val="accent2">
                    <a:lumMod val="50000"/>
                  </a:schemeClr>
                </a:solidFill>
                <a:latin typeface="+mn-lt"/>
              </a:rPr>
            </a:br>
            <a:r>
              <a:rPr lang="nl-NL" b="1" dirty="0" smtClean="0">
                <a:solidFill>
                  <a:schemeClr val="accent2">
                    <a:lumMod val="50000"/>
                  </a:schemeClr>
                </a:solidFill>
                <a:latin typeface="+mn-lt"/>
              </a:rPr>
              <a:t>met een ieder van ons</a:t>
            </a:r>
            <a:endParaRPr lang="nl-NL" b="1" dirty="0">
              <a:solidFill>
                <a:schemeClr val="accent2">
                  <a:lumMod val="50000"/>
                </a:schemeClr>
              </a:solidFill>
              <a:latin typeface="+mn-lt"/>
            </a:endParaRPr>
          </a:p>
        </p:txBody>
      </p:sp>
      <p:pic>
        <p:nvPicPr>
          <p:cNvPr id="2050" name="Picture 2" descr="http://www.pastoralehulpverleningjongeren.nl/wp-content/uploads/2014/05/Kom-tot-je-doel-in-de-vrijhe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7544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55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685065" y="0"/>
            <a:ext cx="10767548" cy="6858000"/>
          </a:xfrm>
          <a:prstGeom prst="rect">
            <a:avLst/>
          </a:prstGeom>
        </p:spPr>
      </p:pic>
    </p:spTree>
    <p:extLst>
      <p:ext uri="{BB962C8B-B14F-4D97-AF65-F5344CB8AC3E}">
        <p14:creationId xmlns:p14="http://schemas.microsoft.com/office/powerpoint/2010/main" val="2125469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 y="253497"/>
            <a:ext cx="12192000" cy="6370975"/>
          </a:xfrm>
          <a:prstGeom prst="rect">
            <a:avLst/>
          </a:prstGeom>
        </p:spPr>
        <p:txBody>
          <a:bodyPr wrap="square">
            <a:spAutoFit/>
          </a:bodyPr>
          <a:lstStyle/>
          <a:p>
            <a:pPr algn="ctr"/>
            <a:r>
              <a:rPr lang="nl-NL" sz="4400" b="1" u="sng" dirty="0" smtClean="0">
                <a:solidFill>
                  <a:schemeClr val="accent2">
                    <a:lumMod val="50000"/>
                  </a:schemeClr>
                </a:solidFill>
              </a:rPr>
              <a:t>Hoog Boven De Storm</a:t>
            </a:r>
          </a:p>
          <a:p>
            <a:pPr algn="ctr"/>
            <a:r>
              <a:rPr lang="nl-NL" sz="3200" b="1" dirty="0" smtClean="0">
                <a:solidFill>
                  <a:schemeClr val="accent2">
                    <a:lumMod val="50000"/>
                  </a:schemeClr>
                </a:solidFill>
              </a:rPr>
              <a:t>Elly &amp; Rikkert</a:t>
            </a:r>
          </a:p>
          <a:p>
            <a:pPr algn="ctr"/>
            <a:endParaRPr lang="nl-NL" sz="2800" b="1" dirty="0" smtClean="0">
              <a:solidFill>
                <a:schemeClr val="accent2">
                  <a:lumMod val="50000"/>
                </a:schemeClr>
              </a:solidFill>
            </a:endParaRPr>
          </a:p>
          <a:p>
            <a:pPr algn="ctr"/>
            <a:r>
              <a:rPr lang="nl-NL" sz="4400" b="1" dirty="0" smtClean="0"/>
              <a:t>Soms als het vreselijk druk om me heen is</a:t>
            </a:r>
          </a:p>
          <a:p>
            <a:pPr algn="ctr"/>
            <a:r>
              <a:rPr lang="nl-NL" sz="4400" b="1" dirty="0" smtClean="0"/>
              <a:t>En alles wordt me teveel</a:t>
            </a:r>
          </a:p>
          <a:p>
            <a:pPr algn="ctr"/>
            <a:r>
              <a:rPr lang="nl-NL" sz="4400" b="1" dirty="0" smtClean="0">
                <a:solidFill>
                  <a:schemeClr val="accent2">
                    <a:lumMod val="50000"/>
                  </a:schemeClr>
                </a:solidFill>
              </a:rPr>
              <a:t>En het lijkt of de storm m’n vrede verjaagt</a:t>
            </a:r>
          </a:p>
          <a:p>
            <a:pPr algn="ctr"/>
            <a:r>
              <a:rPr lang="nl-NL" sz="4400" b="1" dirty="0" smtClean="0">
                <a:solidFill>
                  <a:schemeClr val="accent2">
                    <a:lumMod val="50000"/>
                  </a:schemeClr>
                </a:solidFill>
              </a:rPr>
              <a:t>En ze zetten me telkens met duizend vragen</a:t>
            </a:r>
          </a:p>
          <a:p>
            <a:pPr algn="ctr"/>
            <a:r>
              <a:rPr lang="nl-NL" sz="4400" b="1" dirty="0" smtClean="0">
                <a:solidFill>
                  <a:schemeClr val="accent2">
                    <a:lumMod val="50000"/>
                  </a:schemeClr>
                </a:solidFill>
              </a:rPr>
              <a:t>Het mes op de keel</a:t>
            </a:r>
          </a:p>
          <a:p>
            <a:pPr algn="ctr"/>
            <a:r>
              <a:rPr lang="nl-NL" sz="4400" b="1" dirty="0" smtClean="0"/>
              <a:t>Dan opeens besef ik weer: er is Iemand die mij draagt</a:t>
            </a:r>
            <a:endParaRPr lang="nl-NL" sz="4400" b="1" dirty="0"/>
          </a:p>
        </p:txBody>
      </p:sp>
    </p:spTree>
    <p:extLst>
      <p:ext uri="{BB962C8B-B14F-4D97-AF65-F5344CB8AC3E}">
        <p14:creationId xmlns:p14="http://schemas.microsoft.com/office/powerpoint/2010/main" val="2233588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98765"/>
            <a:ext cx="12192000" cy="6186309"/>
          </a:xfrm>
          <a:prstGeom prst="rect">
            <a:avLst/>
          </a:prstGeom>
        </p:spPr>
        <p:txBody>
          <a:bodyPr wrap="square">
            <a:spAutoFit/>
          </a:bodyPr>
          <a:lstStyle/>
          <a:p>
            <a:pPr algn="ctr"/>
            <a:r>
              <a:rPr lang="nl-NL" sz="4400" b="1" dirty="0" smtClean="0">
                <a:solidFill>
                  <a:schemeClr val="accent2">
                    <a:lumMod val="50000"/>
                  </a:schemeClr>
                </a:solidFill>
              </a:rPr>
              <a:t>Hoog boven de storm, als een adelaar</a:t>
            </a:r>
          </a:p>
          <a:p>
            <a:pPr algn="ctr"/>
            <a:r>
              <a:rPr lang="nl-NL" sz="4400" b="1" dirty="0" smtClean="0">
                <a:solidFill>
                  <a:schemeClr val="accent2">
                    <a:lumMod val="50000"/>
                  </a:schemeClr>
                </a:solidFill>
              </a:rPr>
              <a:t>Hoog boven de storm</a:t>
            </a:r>
          </a:p>
          <a:p>
            <a:pPr algn="ctr"/>
            <a:r>
              <a:rPr lang="nl-NL" sz="4400" b="1" dirty="0" smtClean="0">
                <a:solidFill>
                  <a:schemeClr val="accent2">
                    <a:lumMod val="50000"/>
                  </a:schemeClr>
                </a:solidFill>
              </a:rPr>
              <a:t>Drijf ik op de wind, als een adelaar</a:t>
            </a:r>
          </a:p>
          <a:p>
            <a:pPr algn="ctr"/>
            <a:endParaRPr lang="nl-NL" sz="4400" b="1" dirty="0" smtClean="0"/>
          </a:p>
          <a:p>
            <a:pPr algn="ctr"/>
            <a:r>
              <a:rPr lang="nl-NL" sz="4400" b="1" dirty="0" smtClean="0"/>
              <a:t>Hoog boven de storm, </a:t>
            </a:r>
          </a:p>
          <a:p>
            <a:pPr algn="ctr"/>
            <a:r>
              <a:rPr lang="nl-NL" sz="4400" b="1" dirty="0" smtClean="0"/>
              <a:t>als een adelaar</a:t>
            </a:r>
          </a:p>
          <a:p>
            <a:pPr algn="ctr"/>
            <a:r>
              <a:rPr lang="nl-NL" sz="4400" b="1" dirty="0" smtClean="0"/>
              <a:t>Hoog boven de storm</a:t>
            </a:r>
          </a:p>
          <a:p>
            <a:pPr algn="ctr"/>
            <a:r>
              <a:rPr lang="nl-NL" sz="4400" b="1" dirty="0" smtClean="0"/>
              <a:t>Drijf ik op de wind, </a:t>
            </a:r>
          </a:p>
          <a:p>
            <a:pPr algn="ctr"/>
            <a:r>
              <a:rPr lang="nl-NL" sz="4400" b="1" dirty="0" smtClean="0"/>
              <a:t>als een adelaar</a:t>
            </a:r>
            <a:endParaRPr lang="nl-NL" sz="4400" b="1" dirty="0"/>
          </a:p>
        </p:txBody>
      </p:sp>
    </p:spTree>
    <p:extLst>
      <p:ext uri="{BB962C8B-B14F-4D97-AF65-F5344CB8AC3E}">
        <p14:creationId xmlns:p14="http://schemas.microsoft.com/office/powerpoint/2010/main" val="179213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44855"/>
            <a:ext cx="12192000" cy="7294305"/>
          </a:xfrm>
          <a:prstGeom prst="rect">
            <a:avLst/>
          </a:prstGeom>
        </p:spPr>
        <p:txBody>
          <a:bodyPr wrap="square">
            <a:spAutoFit/>
          </a:bodyPr>
          <a:lstStyle/>
          <a:p>
            <a:pPr algn="ctr"/>
            <a:r>
              <a:rPr lang="nl-NL" sz="4000" b="1" dirty="0" smtClean="0"/>
              <a:t>Soms is het leven precies een woeste zee</a:t>
            </a:r>
          </a:p>
          <a:p>
            <a:pPr algn="ctr"/>
            <a:r>
              <a:rPr lang="nl-NL" sz="4000" b="1" dirty="0" smtClean="0"/>
              <a:t>Dreigend en wild</a:t>
            </a:r>
          </a:p>
          <a:p>
            <a:pPr algn="ctr"/>
            <a:r>
              <a:rPr lang="nl-NL" sz="4000" b="1" dirty="0" smtClean="0"/>
              <a:t>En het lijkt of ik nergens ruimte meer vind</a:t>
            </a:r>
          </a:p>
          <a:p>
            <a:pPr algn="ctr"/>
            <a:r>
              <a:rPr lang="nl-NL" sz="4000" b="1" dirty="0" smtClean="0"/>
              <a:t>Dan neemt een machtige sterke arm mij mee</a:t>
            </a:r>
          </a:p>
          <a:p>
            <a:pPr algn="ctr"/>
            <a:endParaRPr lang="nl-NL" sz="1400" b="1" dirty="0" smtClean="0"/>
          </a:p>
          <a:p>
            <a:pPr algn="ctr"/>
            <a:r>
              <a:rPr lang="nl-NL" sz="4000" b="1" dirty="0" smtClean="0"/>
              <a:t>En ik wordt opgetild</a:t>
            </a:r>
          </a:p>
          <a:p>
            <a:pPr algn="ctr"/>
            <a:r>
              <a:rPr lang="nl-NL" sz="4000" b="1" dirty="0" smtClean="0"/>
              <a:t>En ik zweef op de vleugels, op de vleugels van de wind</a:t>
            </a:r>
          </a:p>
          <a:p>
            <a:pPr algn="ctr"/>
            <a:endParaRPr lang="nl-NL" sz="1400" b="1" dirty="0" smtClean="0"/>
          </a:p>
          <a:p>
            <a:pPr algn="ctr"/>
            <a:r>
              <a:rPr lang="nl-NL" sz="4000" b="1" dirty="0" smtClean="0">
                <a:solidFill>
                  <a:schemeClr val="accent2">
                    <a:lumMod val="50000"/>
                  </a:schemeClr>
                </a:solidFill>
              </a:rPr>
              <a:t>Hoog boven de storm, als een adelaar</a:t>
            </a:r>
          </a:p>
          <a:p>
            <a:pPr algn="ctr"/>
            <a:r>
              <a:rPr lang="nl-NL" sz="4000" b="1" dirty="0" smtClean="0">
                <a:solidFill>
                  <a:schemeClr val="accent2">
                    <a:lumMod val="50000"/>
                  </a:schemeClr>
                </a:solidFill>
              </a:rPr>
              <a:t>Hoog boven de storm</a:t>
            </a:r>
          </a:p>
          <a:p>
            <a:pPr algn="ctr"/>
            <a:r>
              <a:rPr lang="nl-NL" sz="4000" b="1" dirty="0" smtClean="0">
                <a:solidFill>
                  <a:schemeClr val="accent2">
                    <a:lumMod val="50000"/>
                  </a:schemeClr>
                </a:solidFill>
              </a:rPr>
              <a:t>Drijf ik op de wind, als een adelaar</a:t>
            </a:r>
          </a:p>
          <a:p>
            <a:pPr algn="ctr"/>
            <a:r>
              <a:rPr lang="nl-NL" sz="4000" b="1" dirty="0" smtClean="0">
                <a:solidFill>
                  <a:schemeClr val="accent2">
                    <a:lumMod val="50000"/>
                  </a:schemeClr>
                </a:solidFill>
              </a:rPr>
              <a:t>(2x)</a:t>
            </a:r>
            <a:endParaRPr lang="nl-NL" sz="4000" b="1" dirty="0" smtClean="0">
              <a:solidFill>
                <a:schemeClr val="accent2">
                  <a:lumMod val="50000"/>
                </a:schemeClr>
              </a:solidFill>
            </a:endParaRPr>
          </a:p>
          <a:p>
            <a:pPr algn="ctr"/>
            <a:endParaRPr lang="nl-NL" sz="4000" dirty="0"/>
          </a:p>
        </p:txBody>
      </p:sp>
    </p:spTree>
    <p:extLst>
      <p:ext uri="{BB962C8B-B14F-4D97-AF65-F5344CB8AC3E}">
        <p14:creationId xmlns:p14="http://schemas.microsoft.com/office/powerpoint/2010/main" val="1488996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362140"/>
            <a:ext cx="12192000" cy="6740307"/>
          </a:xfrm>
          <a:prstGeom prst="rect">
            <a:avLst/>
          </a:prstGeom>
        </p:spPr>
        <p:txBody>
          <a:bodyPr wrap="square">
            <a:spAutoFit/>
          </a:bodyPr>
          <a:lstStyle/>
          <a:p>
            <a:pPr algn="ctr"/>
            <a:r>
              <a:rPr lang="nl-NL" sz="4400" b="1" dirty="0" smtClean="0"/>
              <a:t>En zo word ik niet moe als ik rust in Hem</a:t>
            </a:r>
          </a:p>
          <a:p>
            <a:pPr algn="ctr"/>
            <a:r>
              <a:rPr lang="nl-NL" sz="4400" b="1" dirty="0" smtClean="0"/>
              <a:t>Als ik Hem verwacht</a:t>
            </a:r>
          </a:p>
          <a:p>
            <a:pPr algn="ctr"/>
            <a:r>
              <a:rPr lang="nl-NL" sz="4400" b="1" dirty="0" smtClean="0"/>
              <a:t>En zo word ik niet moe als ik rust in Hem</a:t>
            </a:r>
          </a:p>
          <a:p>
            <a:pPr algn="ctr"/>
            <a:r>
              <a:rPr lang="nl-NL" sz="4400" b="1" dirty="0" smtClean="0"/>
              <a:t>Put ik nieuwe kracht, nieuwe kracht</a:t>
            </a:r>
          </a:p>
          <a:p>
            <a:endParaRPr lang="nl-NL" sz="4400" b="1" dirty="0" smtClean="0"/>
          </a:p>
          <a:p>
            <a:pPr algn="ctr"/>
            <a:r>
              <a:rPr lang="nl-NL" sz="4400" b="1" dirty="0" smtClean="0">
                <a:solidFill>
                  <a:schemeClr val="accent2">
                    <a:lumMod val="50000"/>
                  </a:schemeClr>
                </a:solidFill>
              </a:rPr>
              <a:t>Hoog boven de storm, als een adelaar</a:t>
            </a:r>
          </a:p>
          <a:p>
            <a:pPr algn="ctr"/>
            <a:r>
              <a:rPr lang="nl-NL" sz="4400" b="1" dirty="0" smtClean="0">
                <a:solidFill>
                  <a:schemeClr val="accent2">
                    <a:lumMod val="50000"/>
                  </a:schemeClr>
                </a:solidFill>
              </a:rPr>
              <a:t>Hoog boven de storm</a:t>
            </a:r>
          </a:p>
          <a:p>
            <a:pPr algn="ctr"/>
            <a:r>
              <a:rPr lang="nl-NL" sz="4400" b="1" dirty="0" smtClean="0">
                <a:solidFill>
                  <a:schemeClr val="accent2">
                    <a:lumMod val="50000"/>
                  </a:schemeClr>
                </a:solidFill>
              </a:rPr>
              <a:t>Drijf ik op de wind, als een adelaar</a:t>
            </a:r>
          </a:p>
          <a:p>
            <a:pPr algn="ctr"/>
            <a:r>
              <a:rPr lang="nl-NL" sz="4400" b="1" dirty="0" smtClean="0">
                <a:solidFill>
                  <a:schemeClr val="accent2">
                    <a:lumMod val="50000"/>
                  </a:schemeClr>
                </a:solidFill>
              </a:rPr>
              <a:t> (2x)</a:t>
            </a:r>
          </a:p>
          <a:p>
            <a:endParaRPr lang="nl-NL" dirty="0" smtClean="0"/>
          </a:p>
          <a:p>
            <a:endParaRPr lang="nl-NL" dirty="0"/>
          </a:p>
        </p:txBody>
      </p:sp>
    </p:spTree>
    <p:extLst>
      <p:ext uri="{BB962C8B-B14F-4D97-AF65-F5344CB8AC3E}">
        <p14:creationId xmlns:p14="http://schemas.microsoft.com/office/powerpoint/2010/main" val="1681466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astoralehulpverleningjongeren.nl/wp-content/uploads/2015/01/Wie-de-HEERE-verwachten-zullen-hun-kracht-vernieuw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79810" cy="689038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197504" y="365124"/>
            <a:ext cx="4994496" cy="6696579"/>
          </a:xfrm>
        </p:spPr>
        <p:txBody>
          <a:bodyPr>
            <a:noAutofit/>
          </a:bodyPr>
          <a:lstStyle/>
          <a:p>
            <a:r>
              <a:rPr lang="nl-NL" b="1" dirty="0" smtClean="0">
                <a:latin typeface="+mn-lt"/>
              </a:rPr>
              <a:t>‘Wie </a:t>
            </a:r>
            <a:r>
              <a:rPr lang="nl-NL" b="1" dirty="0">
                <a:latin typeface="+mn-lt"/>
              </a:rPr>
              <a:t>de HEERE verwachten, zullen hun kracht vernieuwen, </a:t>
            </a:r>
            <a:r>
              <a:rPr lang="nl-NL" b="1" dirty="0">
                <a:solidFill>
                  <a:schemeClr val="accent2">
                    <a:lumMod val="50000"/>
                  </a:schemeClr>
                </a:solidFill>
                <a:latin typeface="+mn-lt"/>
              </a:rPr>
              <a:t>zij zullen hun vleugels uitslaan als arenden, </a:t>
            </a:r>
            <a:r>
              <a:rPr lang="nl-NL" b="1" dirty="0">
                <a:latin typeface="+mn-lt"/>
              </a:rPr>
              <a:t>zij zullen snel lopen en niet afgemat worden, </a:t>
            </a:r>
            <a:r>
              <a:rPr lang="nl-NL" b="1" dirty="0">
                <a:solidFill>
                  <a:schemeClr val="accent2">
                    <a:lumMod val="50000"/>
                  </a:schemeClr>
                </a:solidFill>
                <a:latin typeface="+mn-lt"/>
              </a:rPr>
              <a:t>zij zullen lopen en niet moe worden</a:t>
            </a:r>
            <a:r>
              <a:rPr lang="nl-NL" b="1" dirty="0" smtClean="0">
                <a:solidFill>
                  <a:schemeClr val="accent2">
                    <a:lumMod val="50000"/>
                  </a:schemeClr>
                </a:solidFill>
                <a:latin typeface="+mn-lt"/>
              </a:rPr>
              <a:t>.’</a:t>
            </a:r>
            <a:r>
              <a:rPr lang="nl-NL" b="1" dirty="0" smtClean="0">
                <a:latin typeface="+mn-lt"/>
              </a:rPr>
              <a:t> </a:t>
            </a:r>
            <a:r>
              <a:rPr lang="nl-NL" sz="2400" b="1" dirty="0" smtClean="0">
                <a:latin typeface="+mn-lt"/>
              </a:rPr>
              <a:t>(Jesaja 40:31</a:t>
            </a:r>
            <a:r>
              <a:rPr lang="nl-NL" b="1" dirty="0">
                <a:latin typeface="+mn-lt"/>
              </a:rPr>
              <a:t/>
            </a:r>
            <a:br>
              <a:rPr lang="nl-NL" b="1" dirty="0">
                <a:latin typeface="+mn-lt"/>
              </a:rPr>
            </a:br>
            <a:endParaRPr lang="nl-NL" b="1" dirty="0">
              <a:latin typeface="+mn-lt"/>
            </a:endParaRPr>
          </a:p>
        </p:txBody>
      </p:sp>
    </p:spTree>
    <p:extLst>
      <p:ext uri="{BB962C8B-B14F-4D97-AF65-F5344CB8AC3E}">
        <p14:creationId xmlns:p14="http://schemas.microsoft.com/office/powerpoint/2010/main" val="200246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1480" y="108642"/>
            <a:ext cx="12110519" cy="6709529"/>
          </a:xfrm>
          <a:prstGeom prst="rect">
            <a:avLst/>
          </a:prstGeom>
        </p:spPr>
        <p:txBody>
          <a:bodyPr wrap="square">
            <a:spAutoFit/>
          </a:bodyPr>
          <a:lstStyle/>
          <a:p>
            <a:pPr algn="ctr"/>
            <a:r>
              <a:rPr lang="nl-NL" sz="4000" b="1" u="sng" dirty="0" smtClean="0">
                <a:solidFill>
                  <a:schemeClr val="accent2">
                    <a:lumMod val="50000"/>
                  </a:schemeClr>
                </a:solidFill>
              </a:rPr>
              <a:t>Opwekking 714: Uw liefde laat nooit los</a:t>
            </a:r>
          </a:p>
          <a:p>
            <a:pPr algn="ctr"/>
            <a:endParaRPr lang="nl-NL" sz="1400" b="1" dirty="0" smtClean="0"/>
          </a:p>
          <a:p>
            <a:pPr algn="ctr"/>
            <a:r>
              <a:rPr lang="nl-NL" sz="4000" b="1" dirty="0" smtClean="0"/>
              <a:t>Al laat de zon zich niet meer zien</a:t>
            </a:r>
          </a:p>
          <a:p>
            <a:pPr algn="ctr"/>
            <a:r>
              <a:rPr lang="nl-NL" sz="4000" b="1" dirty="0" smtClean="0"/>
              <a:t>aan ‘t einde van de nacht.</a:t>
            </a:r>
          </a:p>
          <a:p>
            <a:pPr algn="ctr"/>
            <a:r>
              <a:rPr lang="nl-NL" sz="4000" b="1" dirty="0" smtClean="0"/>
              <a:t>Al wordt mijn lichaam niet voorzien</a:t>
            </a:r>
          </a:p>
          <a:p>
            <a:pPr algn="ctr"/>
            <a:r>
              <a:rPr lang="nl-NL" sz="4000" b="1" dirty="0" smtClean="0"/>
              <a:t>van levenslust en kracht.</a:t>
            </a:r>
          </a:p>
          <a:p>
            <a:pPr algn="ctr"/>
            <a:r>
              <a:rPr lang="nl-NL" sz="4000" b="1" dirty="0" smtClean="0"/>
              <a:t>Al ga ik door mijn zwaarste strijd,</a:t>
            </a:r>
          </a:p>
          <a:p>
            <a:pPr algn="ctr"/>
            <a:r>
              <a:rPr lang="nl-NL" sz="4000" b="1" dirty="0" smtClean="0"/>
              <a:t>dan nog zing ik Uw lof.</a:t>
            </a:r>
          </a:p>
          <a:p>
            <a:pPr algn="ctr"/>
            <a:r>
              <a:rPr lang="nl-NL" sz="2800" dirty="0" smtClean="0">
                <a:solidFill>
                  <a:schemeClr val="accent2">
                    <a:lumMod val="50000"/>
                  </a:schemeClr>
                </a:solidFill>
              </a:rPr>
              <a:t>Refrein:</a:t>
            </a:r>
          </a:p>
          <a:p>
            <a:pPr algn="ctr"/>
            <a:r>
              <a:rPr lang="nl-NL" sz="4000" b="1" dirty="0" smtClean="0">
                <a:solidFill>
                  <a:schemeClr val="accent2">
                    <a:lumMod val="50000"/>
                  </a:schemeClr>
                </a:solidFill>
              </a:rPr>
              <a:t>Uw trouw duurt tot in eeuwigheid,</a:t>
            </a:r>
          </a:p>
          <a:p>
            <a:pPr algn="ctr"/>
            <a:r>
              <a:rPr lang="nl-NL" sz="4000" b="1" dirty="0" smtClean="0">
                <a:solidFill>
                  <a:schemeClr val="accent2">
                    <a:lumMod val="50000"/>
                  </a:schemeClr>
                </a:solidFill>
              </a:rPr>
              <a:t>Uw liefde laat nooit los. </a:t>
            </a:r>
          </a:p>
          <a:p>
            <a:pPr algn="ctr"/>
            <a:r>
              <a:rPr lang="nl-NL" sz="2800" b="1" dirty="0" smtClean="0">
                <a:solidFill>
                  <a:schemeClr val="accent2">
                    <a:lumMod val="50000"/>
                  </a:schemeClr>
                </a:solidFill>
              </a:rPr>
              <a:t>(2x)</a:t>
            </a:r>
          </a:p>
        </p:txBody>
      </p:sp>
    </p:spTree>
    <p:extLst>
      <p:ext uri="{BB962C8B-B14F-4D97-AF65-F5344CB8AC3E}">
        <p14:creationId xmlns:p14="http://schemas.microsoft.com/office/powerpoint/2010/main" val="451431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462</Words>
  <Application>Microsoft Office PowerPoint</Application>
  <PresentationFormat>Breedbeeld</PresentationFormat>
  <Paragraphs>76</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Hoe kan je kracht worden vernieuwd…  op weg naar een hoger doel</vt:lpstr>
      <vt:lpstr>Jezus, vol liefde,  U wilt ons leiden…  Kom tot Uw doel  met een ieder van ons</vt:lpstr>
      <vt:lpstr>PowerPoint-presentatie</vt:lpstr>
      <vt:lpstr>PowerPoint-presentatie</vt:lpstr>
      <vt:lpstr>PowerPoint-presentatie</vt:lpstr>
      <vt:lpstr>PowerPoint-presentatie</vt:lpstr>
      <vt:lpstr>PowerPoint-presentatie</vt:lpstr>
      <vt:lpstr>‘Wie de HEERE verwachten, zullen hun kracht vernieuwen, zij zullen hun vleugels uitslaan als arenden, zij zullen snel lopen en niet afgemat worden, zij zullen lopen en niet moe worden.’ (Jesaja 40:31 </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9</cp:revision>
  <dcterms:created xsi:type="dcterms:W3CDTF">2015-05-19T10:18:39Z</dcterms:created>
  <dcterms:modified xsi:type="dcterms:W3CDTF">2015-05-19T11:06:29Z</dcterms:modified>
</cp:coreProperties>
</file>