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15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62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01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2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00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4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6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37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30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29B5-21DF-4E84-883C-136C78581F73}" type="datetimeFigureOut">
              <a:rPr lang="nl-NL" smtClean="0"/>
              <a:t>18-2-2015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2E96-A30E-4B31-A309-53B3ED6AD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67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73578"/>
            <a:ext cx="12192000" cy="984422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Voor gelovigen zijn er stromen van levend water</a:t>
            </a:r>
            <a:endParaRPr lang="nl-NL" b="1" dirty="0">
              <a:latin typeface="+mn-lt"/>
            </a:endParaRPr>
          </a:p>
        </p:txBody>
      </p:sp>
      <p:pic>
        <p:nvPicPr>
          <p:cNvPr id="1026" name="Picture 2" descr="http://www.pastoralehulpverleningjongeren.nl/wp-content/uploads/2011/08/Voor-de-gelovigen-zijn-er-stromen-van-levend-water-1024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90" y="-20564"/>
            <a:ext cx="7219619" cy="58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1" y="609601"/>
            <a:ext cx="1224966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dirty="0" smtClean="0">
                <a:solidFill>
                  <a:srgbClr val="000000"/>
                </a:solidFill>
              </a:rPr>
              <a:t>Jezus zegt in </a:t>
            </a:r>
            <a:r>
              <a:rPr lang="nl-NL" sz="4400" b="1" dirty="0" smtClean="0"/>
              <a:t>Johannes 7:37-38</a:t>
            </a:r>
            <a:r>
              <a:rPr lang="nl-NL" sz="4400" dirty="0" smtClean="0"/>
              <a:t>:</a:t>
            </a:r>
            <a:r>
              <a:rPr lang="nl-NL" sz="4400" dirty="0"/>
              <a:t> </a:t>
            </a:r>
            <a:endParaRPr lang="nl-NL" sz="4400" dirty="0" smtClean="0"/>
          </a:p>
          <a:p>
            <a:pPr algn="ctr" fontAlgn="base"/>
            <a:endParaRPr lang="nl-NL" sz="4400" dirty="0" smtClean="0"/>
          </a:p>
          <a:p>
            <a:pPr algn="ctr" fontAlgn="base"/>
            <a:r>
              <a:rPr lang="nl-NL" sz="4400" b="1" dirty="0" smtClean="0"/>
              <a:t>‘</a:t>
            </a:r>
            <a:r>
              <a:rPr lang="nl-NL" sz="4400" b="1" dirty="0"/>
              <a:t>Als iemand dorst heeft, </a:t>
            </a:r>
            <a:endParaRPr lang="nl-NL" sz="4400" b="1" dirty="0" smtClean="0"/>
          </a:p>
          <a:p>
            <a:pPr algn="ctr" fontAlgn="base"/>
            <a:r>
              <a:rPr lang="nl-NL" sz="4400" b="1" dirty="0" smtClean="0"/>
              <a:t>laat </a:t>
            </a:r>
            <a:r>
              <a:rPr lang="nl-NL" sz="4400" b="1" dirty="0"/>
              <a:t>hij tot Mij komen en drinken.’ </a:t>
            </a:r>
            <a:endParaRPr lang="nl-NL" sz="4400" dirty="0"/>
          </a:p>
          <a:p>
            <a:pPr algn="ctr" fontAlgn="base"/>
            <a:endParaRPr lang="nl-NL" sz="4400" dirty="0">
              <a:solidFill>
                <a:srgbClr val="000000"/>
              </a:solidFill>
            </a:endParaRPr>
          </a:p>
          <a:p>
            <a:pPr algn="ctr" fontAlgn="base"/>
            <a:r>
              <a:rPr lang="nl-NL" sz="4400" b="1" dirty="0" smtClean="0">
                <a:solidFill>
                  <a:srgbClr val="000000"/>
                </a:solidFill>
              </a:rPr>
              <a:t>‘</a:t>
            </a:r>
            <a:r>
              <a:rPr lang="nl-NL" sz="4400" b="1" dirty="0">
                <a:solidFill>
                  <a:srgbClr val="000000"/>
                </a:solidFill>
              </a:rPr>
              <a:t>Wie in Mij gelooft, zoals de Schrift zegt: </a:t>
            </a:r>
            <a:endParaRPr lang="nl-NL" sz="4400" b="1" dirty="0" smtClean="0">
              <a:solidFill>
                <a:srgbClr val="000000"/>
              </a:solidFill>
            </a:endParaRPr>
          </a:p>
          <a:p>
            <a:pPr algn="ctr" fontAlgn="base"/>
            <a:r>
              <a:rPr lang="nl-NL" sz="4400" b="1" dirty="0" smtClean="0">
                <a:solidFill>
                  <a:srgbClr val="000000"/>
                </a:solidFill>
              </a:rPr>
              <a:t>stromen </a:t>
            </a:r>
            <a:r>
              <a:rPr lang="nl-NL" sz="4400" b="1" dirty="0">
                <a:solidFill>
                  <a:srgbClr val="000000"/>
                </a:solidFill>
              </a:rPr>
              <a:t>van levend water </a:t>
            </a:r>
            <a:endParaRPr lang="nl-NL" sz="4400" b="1" dirty="0" smtClean="0">
              <a:solidFill>
                <a:srgbClr val="000000"/>
              </a:solidFill>
            </a:endParaRPr>
          </a:p>
          <a:p>
            <a:pPr algn="ctr" fontAlgn="base"/>
            <a:r>
              <a:rPr lang="nl-NL" sz="4400" b="1" dirty="0" smtClean="0">
                <a:solidFill>
                  <a:srgbClr val="000000"/>
                </a:solidFill>
              </a:rPr>
              <a:t>zullen </a:t>
            </a:r>
            <a:r>
              <a:rPr lang="nl-NL" sz="4400" b="1" dirty="0">
                <a:solidFill>
                  <a:srgbClr val="000000"/>
                </a:solidFill>
              </a:rPr>
              <a:t>uit zijn binnenste vloeien</a:t>
            </a:r>
            <a:r>
              <a:rPr lang="nl-NL" sz="4400" b="1" dirty="0" smtClean="0">
                <a:solidFill>
                  <a:srgbClr val="000000"/>
                </a:solidFill>
              </a:rPr>
              <a:t>.’</a:t>
            </a:r>
          </a:p>
          <a:p>
            <a:pPr algn="ctr" fontAlgn="base"/>
            <a:endParaRPr lang="nl-NL" sz="4400" b="1" dirty="0">
              <a:solidFill>
                <a:srgbClr val="000000"/>
              </a:solidFill>
            </a:endParaRPr>
          </a:p>
          <a:p>
            <a:pPr algn="ctr" fontAlgn="base"/>
            <a:r>
              <a:rPr lang="nl-NL" sz="4400" b="1" dirty="0">
                <a:solidFill>
                  <a:srgbClr val="000000"/>
                </a:solidFill>
              </a:rPr>
              <a:t> </a:t>
            </a:r>
            <a:endParaRPr lang="nl-NL" sz="4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5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598786" y="469556"/>
            <a:ext cx="6593213" cy="3410466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Je hebt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levend water nodig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uit de Levensbron</a:t>
            </a:r>
            <a:endParaRPr lang="nl-NL" sz="5400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2464" y="5568778"/>
            <a:ext cx="11829535" cy="12274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sz="4400" b="1" dirty="0" smtClean="0"/>
              <a:t>Jezus en de </a:t>
            </a:r>
            <a:r>
              <a:rPr lang="nl-NL" sz="4400" b="1" dirty="0" err="1" smtClean="0"/>
              <a:t>Samaritaanse</a:t>
            </a:r>
            <a:r>
              <a:rPr lang="nl-NL" sz="4400" b="1" dirty="0" smtClean="0"/>
              <a:t> vrouw</a:t>
            </a:r>
          </a:p>
          <a:p>
            <a:pPr algn="l"/>
            <a:r>
              <a:rPr lang="nl-NL" sz="4400" b="1" dirty="0" smtClean="0"/>
              <a:t>Zie: </a:t>
            </a:r>
            <a:r>
              <a:rPr lang="nl-NL" sz="4400" b="1" dirty="0"/>
              <a:t>Johannes 4:1-30, 39-42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6" y="-30672"/>
            <a:ext cx="4511390" cy="55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955957"/>
            <a:ext cx="12192000" cy="90204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Hoe blijft er een geopende toegang tot de Levensbron?</a:t>
            </a:r>
            <a:endParaRPr lang="nl-NL" b="1" dirty="0">
              <a:latin typeface="+mn-lt"/>
            </a:endParaRPr>
          </a:p>
        </p:txBody>
      </p:sp>
      <p:pic>
        <p:nvPicPr>
          <p:cNvPr id="2050" name="Picture 2" descr="http://www.pastoralehulpverleningjongeren.nl/wp-content/uploads/2011/08/Hoe-blijft-er-een-geopende-toegang-tot-de-Levensbron-1024x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17" y="107092"/>
            <a:ext cx="7524165" cy="58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8123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dirty="0" smtClean="0"/>
              <a:t>Bron </a:t>
            </a:r>
            <a:r>
              <a:rPr lang="nl-NL" sz="4400" b="1" dirty="0"/>
              <a:t>van levend water, ontspring nu in mij,</a:t>
            </a:r>
            <a:endParaRPr lang="nl-NL" sz="4400" dirty="0"/>
          </a:p>
          <a:p>
            <a:pPr algn="ctr" fontAlgn="base"/>
            <a:r>
              <a:rPr lang="nl-NL" sz="4400" b="1" dirty="0"/>
              <a:t>zend Uw Geest, o heilig God, en maak mij vrij</a:t>
            </a:r>
            <a:endParaRPr lang="nl-NL" sz="4400" dirty="0"/>
          </a:p>
          <a:p>
            <a:pPr algn="ctr" fontAlgn="base"/>
            <a:r>
              <a:rPr lang="nl-NL" sz="4400" b="1" dirty="0"/>
              <a:t>van elke situatie die mijn hart bezwaart.</a:t>
            </a:r>
            <a:endParaRPr lang="nl-NL" sz="4400" dirty="0"/>
          </a:p>
          <a:p>
            <a:pPr algn="ctr" fontAlgn="base"/>
            <a:r>
              <a:rPr lang="nl-NL" sz="4400" b="1" dirty="0"/>
              <a:t>‘k Geef mijn last aan U, Die heel mijn ziel bewaart</a:t>
            </a:r>
            <a:r>
              <a:rPr lang="nl-NL" sz="4400" b="1" dirty="0" smtClean="0"/>
              <a:t>.</a:t>
            </a:r>
          </a:p>
          <a:p>
            <a:pPr algn="ctr" fontAlgn="base"/>
            <a:endParaRPr lang="nl-NL" sz="4400" dirty="0"/>
          </a:p>
          <a:p>
            <a:pPr algn="ctr" fontAlgn="base"/>
            <a:r>
              <a:rPr lang="nl-NL" sz="4400" b="1" dirty="0" smtClean="0"/>
              <a:t>Heer</a:t>
            </a:r>
            <a:r>
              <a:rPr lang="nl-NL" sz="4400" b="1" dirty="0"/>
              <a:t>, U bent de Herder, die mij geneest.</a:t>
            </a:r>
            <a:endParaRPr lang="nl-NL" sz="4400" dirty="0"/>
          </a:p>
          <a:p>
            <a:pPr algn="ctr" fontAlgn="base"/>
            <a:r>
              <a:rPr lang="nl-NL" sz="4400" b="1" dirty="0"/>
              <a:t>Neem mij in Uw armen, leid mij door Uw Geest.</a:t>
            </a:r>
            <a:endParaRPr lang="nl-NL" sz="4400" dirty="0"/>
          </a:p>
          <a:p>
            <a:pPr algn="ctr" fontAlgn="base"/>
            <a:r>
              <a:rPr lang="nl-NL" sz="4400" b="1" dirty="0"/>
              <a:t>Neem mijn trots, mijn twijfels en mijn angsten nu.</a:t>
            </a:r>
            <a:endParaRPr lang="nl-NL" sz="4400" dirty="0"/>
          </a:p>
          <a:p>
            <a:pPr algn="ctr" fontAlgn="base"/>
            <a:r>
              <a:rPr lang="nl-NL" sz="4400" b="1" dirty="0"/>
              <a:t>Trek mij met Uw liefde, ik verlang naar U</a:t>
            </a:r>
            <a:r>
              <a:rPr lang="nl-NL" sz="4400" b="1" dirty="0" smtClean="0"/>
              <a:t>.</a:t>
            </a:r>
            <a:endParaRPr lang="nl-NL" sz="4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36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214551"/>
            <a:ext cx="12192000" cy="1643449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Is je bron aan het uitdrogen?...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of vloeit het al over?</a:t>
            </a:r>
            <a:endParaRPr lang="nl-NL" b="1" dirty="0">
              <a:latin typeface="+mn-lt"/>
            </a:endParaRPr>
          </a:p>
        </p:txBody>
      </p:sp>
      <p:pic>
        <p:nvPicPr>
          <p:cNvPr id="3074" name="Picture 2" descr="http://www.pastoralehulpverleningjongeren.nl/wp-content/uploads/2011/08/Een-uitdrogende-of-overvloeiende-br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30" y="140043"/>
            <a:ext cx="12343059" cy="52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923005"/>
            <a:ext cx="12192000" cy="934995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Een krachtige toestroom zal de blokkades doorbreken</a:t>
            </a:r>
            <a:endParaRPr lang="nl-NL" b="1" dirty="0">
              <a:latin typeface="+mn-lt"/>
            </a:endParaRPr>
          </a:p>
        </p:txBody>
      </p:sp>
      <p:pic>
        <p:nvPicPr>
          <p:cNvPr id="4098" name="Picture 2" descr="http://www.pastoralehulpverleningjongeren.nl/wp-content/uploads/2011/08/Een-krachtige-vernieuwde-toestroom-zal-de-blokkades-doorbreken-1024x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59" y="0"/>
            <a:ext cx="6791282" cy="59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32389"/>
            <a:ext cx="12192000" cy="1025611"/>
          </a:xfrm>
        </p:spPr>
        <p:txBody>
          <a:bodyPr/>
          <a:lstStyle/>
          <a:p>
            <a:pPr algn="ctr"/>
            <a:r>
              <a:rPr lang="nl-NL" b="1" dirty="0" err="1" smtClean="0">
                <a:latin typeface="+mn-lt"/>
              </a:rPr>
              <a:t>Efeze</a:t>
            </a:r>
            <a:r>
              <a:rPr lang="nl-NL" b="1" dirty="0" smtClean="0">
                <a:latin typeface="+mn-lt"/>
              </a:rPr>
              <a:t> 5:18: ‘Word vervuld met de Geest.’</a:t>
            </a:r>
            <a:endParaRPr lang="nl-NL" b="1" dirty="0">
              <a:latin typeface="+mn-lt"/>
            </a:endParaRPr>
          </a:p>
        </p:txBody>
      </p:sp>
      <p:pic>
        <p:nvPicPr>
          <p:cNvPr id="5122" name="Picture 2" descr="http://www.pastoralehulpverleningjongeren.nl/wp-content/uploads/2011/08/Word-vervuld-1024x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72" y="0"/>
            <a:ext cx="7786656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150</Words>
  <Application>Microsoft Office PowerPoint</Application>
  <PresentationFormat>Breedbeeld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Voor gelovigen zijn er stromen van levend water</vt:lpstr>
      <vt:lpstr>PowerPoint-presentatie</vt:lpstr>
      <vt:lpstr>Je hebt  levend water nodig  uit de Levensbron</vt:lpstr>
      <vt:lpstr>Hoe blijft er een geopende toegang tot de Levensbron?</vt:lpstr>
      <vt:lpstr>PowerPoint-presentatie</vt:lpstr>
      <vt:lpstr>Is je bron aan het uitdrogen?... of vloeit het al over?</vt:lpstr>
      <vt:lpstr>Een krachtige toestroom zal de blokkades doorbreken</vt:lpstr>
      <vt:lpstr>Efeze 5:18: ‘Word vervuld met de Geest.’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9</cp:revision>
  <dcterms:created xsi:type="dcterms:W3CDTF">2015-02-03T12:48:22Z</dcterms:created>
  <dcterms:modified xsi:type="dcterms:W3CDTF">2015-02-18T14:00:07Z</dcterms:modified>
</cp:coreProperties>
</file>