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7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6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5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9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61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17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987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93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8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41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62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17C8-6DDA-45FF-A44E-1CA2824B8EA0}" type="datetimeFigureOut">
              <a:rPr lang="nl-NL" smtClean="0"/>
              <a:t>23-1-2015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F186-5FD9-4728-B836-9E217FE4A9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75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758249"/>
            <a:ext cx="12192000" cy="98854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Samen in de Naam van Jezus, heffen wij een loflied aan</a:t>
            </a:r>
            <a:endParaRPr lang="nl-NL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78" y="0"/>
            <a:ext cx="7716443" cy="5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65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758249"/>
            <a:ext cx="12192000" cy="988540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Ze mogen weten dat ze geaccepteerd zijn</a:t>
            </a:r>
            <a:endParaRPr lang="nl-NL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21" y="0"/>
            <a:ext cx="8912157" cy="581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56518" y="271849"/>
            <a:ext cx="1192838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>
                <a:solidFill>
                  <a:schemeClr val="accent2">
                    <a:lumMod val="50000"/>
                  </a:schemeClr>
                </a:solidFill>
              </a:rPr>
              <a:t>De Geest van adoptie</a:t>
            </a:r>
          </a:p>
          <a:p>
            <a:pPr algn="ctr"/>
            <a:endParaRPr lang="nl-NL" sz="1600" b="1" dirty="0"/>
          </a:p>
          <a:p>
            <a:pPr algn="ctr"/>
            <a:r>
              <a:rPr lang="nl-NL" sz="3200" b="1" dirty="0">
                <a:solidFill>
                  <a:srgbClr val="002060"/>
                </a:solidFill>
              </a:rPr>
              <a:t>We lezen in Rom.8:15-16</a:t>
            </a:r>
            <a:r>
              <a:rPr lang="nl-NL" sz="3200" b="1" dirty="0" smtClean="0">
                <a:solidFill>
                  <a:srgbClr val="002060"/>
                </a:solidFill>
              </a:rPr>
              <a:t>:</a:t>
            </a:r>
          </a:p>
          <a:p>
            <a:pPr algn="ctr"/>
            <a:endParaRPr lang="nl-NL" sz="800" b="1" dirty="0" smtClean="0">
              <a:solidFill>
                <a:srgbClr val="002060"/>
              </a:solidFill>
            </a:endParaRPr>
          </a:p>
          <a:p>
            <a:r>
              <a:rPr lang="nl-NL" sz="4400" b="1" dirty="0" smtClean="0"/>
              <a:t>‘</a:t>
            </a:r>
            <a:r>
              <a:rPr lang="nl-NL" sz="4400" b="1" dirty="0"/>
              <a:t>Want u hebt niet de Geest van slavernij ontvangen, die opnieuw tot angst leidt, </a:t>
            </a:r>
            <a:endParaRPr lang="nl-NL" sz="4400" b="1" dirty="0" smtClean="0"/>
          </a:p>
          <a:p>
            <a:r>
              <a:rPr lang="nl-NL" sz="4400" b="1" dirty="0" smtClean="0"/>
              <a:t>maar </a:t>
            </a:r>
            <a:r>
              <a:rPr lang="nl-NL" sz="4400" b="1" dirty="0"/>
              <a:t>u hebt </a:t>
            </a:r>
            <a:r>
              <a:rPr lang="nl-NL" sz="4400" b="1" dirty="0" smtClean="0"/>
              <a:t>de </a:t>
            </a:r>
            <a:r>
              <a:rPr lang="nl-NL" sz="4400" b="1" dirty="0"/>
              <a:t>Geest van aanneming tot kinderen ontvangen, </a:t>
            </a:r>
            <a:endParaRPr lang="nl-NL" sz="4400" b="1" dirty="0" smtClean="0"/>
          </a:p>
          <a:p>
            <a:r>
              <a:rPr lang="nl-NL" sz="4400" b="1" dirty="0" smtClean="0"/>
              <a:t>door </a:t>
            </a:r>
            <a:r>
              <a:rPr lang="nl-NL" sz="4400" b="1" dirty="0"/>
              <a:t>Wie wij roepen: </a:t>
            </a:r>
            <a:r>
              <a:rPr lang="nl-NL" sz="4400" b="1" dirty="0" err="1"/>
              <a:t>Abba</a:t>
            </a:r>
            <a:r>
              <a:rPr lang="nl-NL" sz="4400" b="1" dirty="0"/>
              <a:t>, Vader! </a:t>
            </a:r>
            <a:endParaRPr lang="nl-NL" sz="4400" b="1" dirty="0" smtClean="0"/>
          </a:p>
          <a:p>
            <a:r>
              <a:rPr lang="nl-NL" sz="4400" b="1" dirty="0" smtClean="0"/>
              <a:t>De </a:t>
            </a:r>
            <a:r>
              <a:rPr lang="nl-NL" sz="4400" b="1" dirty="0"/>
              <a:t>Geest Zelf getuigt met onze </a:t>
            </a:r>
            <a:r>
              <a:rPr lang="nl-NL" sz="4400" b="1" dirty="0" smtClean="0"/>
              <a:t>geest</a:t>
            </a:r>
          </a:p>
          <a:p>
            <a:r>
              <a:rPr lang="nl-NL" sz="4400" b="1" dirty="0" smtClean="0"/>
              <a:t>dat </a:t>
            </a:r>
            <a:r>
              <a:rPr lang="nl-NL" sz="4400" b="1" dirty="0"/>
              <a:t>wij kinderen van God zijn.’ </a:t>
            </a:r>
          </a:p>
        </p:txBody>
      </p:sp>
    </p:spTree>
    <p:extLst>
      <p:ext uri="{BB962C8B-B14F-4D97-AF65-F5344CB8AC3E}">
        <p14:creationId xmlns:p14="http://schemas.microsoft.com/office/powerpoint/2010/main" val="311557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758249"/>
            <a:ext cx="12192000" cy="988540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Bij wie hoor je eigenlijk?</a:t>
            </a:r>
            <a:endParaRPr lang="nl-NL" b="1" dirty="0">
              <a:latin typeface="+mn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27" y="0"/>
            <a:ext cx="6812146" cy="57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572125"/>
            <a:ext cx="12192000" cy="1100524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>Het kruis verbindt ons met de hemel 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Door het geloof horen we bij de Heiland</a:t>
            </a:r>
            <a:endParaRPr lang="nl-NL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697" y="0"/>
            <a:ext cx="9580606" cy="54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461685"/>
            <a:ext cx="12192000" cy="1145061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>We horen bij elkaar 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als we samen zijn in de Naam van Jezus</a:t>
            </a:r>
            <a:endParaRPr lang="nl-NL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75" cy="53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568412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l-NL" sz="1400" b="1" dirty="0" smtClean="0"/>
          </a:p>
          <a:p>
            <a:pPr algn="ctr"/>
            <a:r>
              <a:rPr lang="nl-NL" sz="4400" b="1" dirty="0" smtClean="0"/>
              <a:t>Jezus is de goede Herder </a:t>
            </a:r>
          </a:p>
          <a:p>
            <a:pPr algn="ctr"/>
            <a:r>
              <a:rPr lang="nl-NL" sz="4400" b="1" dirty="0" smtClean="0"/>
              <a:t>Die Zijn volgelingen volledig accepteert</a:t>
            </a:r>
          </a:p>
          <a:p>
            <a:pPr algn="ctr"/>
            <a:r>
              <a:rPr lang="nl-NL" sz="4400" b="1" dirty="0" smtClean="0"/>
              <a:t> </a:t>
            </a:r>
          </a:p>
          <a:p>
            <a:pPr algn="ctr"/>
            <a:r>
              <a:rPr lang="nl-NL" sz="4400" b="1" dirty="0" smtClean="0"/>
              <a:t>Hij zegt ons in Joh. </a:t>
            </a:r>
            <a:r>
              <a:rPr lang="nl-NL" sz="3600" b="1" dirty="0" smtClean="0"/>
              <a:t>10:27:</a:t>
            </a:r>
          </a:p>
          <a:p>
            <a:pPr algn="ctr"/>
            <a:endParaRPr lang="nl-NL" sz="1400" b="1" dirty="0" smtClean="0"/>
          </a:p>
          <a:p>
            <a:pPr algn="ctr"/>
            <a:r>
              <a:rPr lang="nl-NL" sz="4400" b="1" dirty="0" smtClean="0"/>
              <a:t>‘Mijn schapen horen Mijn stem </a:t>
            </a:r>
          </a:p>
          <a:p>
            <a:pPr algn="ctr"/>
            <a:r>
              <a:rPr lang="nl-NL" sz="4400" b="1" dirty="0" smtClean="0"/>
              <a:t>en Ik ken ze </a:t>
            </a:r>
          </a:p>
          <a:p>
            <a:pPr algn="ctr"/>
            <a:r>
              <a:rPr lang="nl-NL" sz="4400" b="1" dirty="0" smtClean="0"/>
              <a:t>en zij volgen Mij’</a:t>
            </a:r>
            <a:endParaRPr lang="nl-NL" sz="4400" b="1" dirty="0"/>
          </a:p>
        </p:txBody>
      </p:sp>
    </p:spTree>
    <p:extLst>
      <p:ext uri="{BB962C8B-B14F-4D97-AF65-F5344CB8AC3E}">
        <p14:creationId xmlns:p14="http://schemas.microsoft.com/office/powerpoint/2010/main" val="172648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623058"/>
            <a:ext cx="12192000" cy="1041353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>Volg de goede Herder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en voel je veilig en geaccepteerd</a:t>
            </a:r>
            <a:endParaRPr lang="nl-NL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08" y="0"/>
            <a:ext cx="7224584" cy="55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8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8854" y="65904"/>
            <a:ext cx="1209314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dirty="0" smtClean="0"/>
              <a:t>Door het geloof </a:t>
            </a:r>
          </a:p>
          <a:p>
            <a:pPr algn="ctr"/>
            <a:endParaRPr lang="nl-NL" sz="800" b="1" dirty="0" smtClean="0"/>
          </a:p>
          <a:p>
            <a:pPr algn="ctr"/>
            <a:r>
              <a:rPr lang="nl-NL" sz="4400" b="1" dirty="0" smtClean="0"/>
              <a:t>kunnen we ook onze identiteit</a:t>
            </a:r>
          </a:p>
          <a:p>
            <a:pPr algn="ctr"/>
            <a:endParaRPr lang="nl-NL" sz="800" b="1" dirty="0" smtClean="0"/>
          </a:p>
          <a:p>
            <a:pPr algn="ctr"/>
            <a:r>
              <a:rPr lang="nl-NL" sz="4400" b="1" dirty="0" smtClean="0"/>
              <a:t> in Jezus Christus ontdekken</a:t>
            </a:r>
          </a:p>
          <a:p>
            <a:pPr algn="ctr"/>
            <a:r>
              <a:rPr lang="nl-NL" sz="4400" b="1" dirty="0" smtClean="0"/>
              <a:t> </a:t>
            </a:r>
          </a:p>
          <a:p>
            <a:pPr algn="ctr"/>
            <a:r>
              <a:rPr lang="nl-NL" sz="4400" b="1" dirty="0" smtClean="0"/>
              <a:t>Als we door het geloof bij Jezus horen </a:t>
            </a:r>
          </a:p>
          <a:p>
            <a:pPr algn="ctr"/>
            <a:endParaRPr lang="nl-NL" sz="800" b="1" dirty="0" smtClean="0"/>
          </a:p>
          <a:p>
            <a:pPr algn="ctr"/>
            <a:r>
              <a:rPr lang="nl-NL" sz="4400" b="1" dirty="0" smtClean="0"/>
              <a:t>worden we volgens </a:t>
            </a:r>
            <a:r>
              <a:rPr lang="nl-NL" sz="4400" b="1" dirty="0" err="1" smtClean="0"/>
              <a:t>Efeze</a:t>
            </a:r>
            <a:r>
              <a:rPr lang="nl-NL" sz="4400" b="1" dirty="0" smtClean="0"/>
              <a:t> </a:t>
            </a:r>
            <a:r>
              <a:rPr lang="nl-NL" sz="4000" b="1" dirty="0" smtClean="0"/>
              <a:t>3:6</a:t>
            </a:r>
            <a:r>
              <a:rPr lang="nl-NL" sz="4400" b="1" dirty="0" smtClean="0"/>
              <a:t> </a:t>
            </a:r>
          </a:p>
          <a:p>
            <a:pPr algn="ctr"/>
            <a:endParaRPr lang="nl-NL" sz="800" b="1" dirty="0" smtClean="0"/>
          </a:p>
          <a:p>
            <a:pPr algn="ctr"/>
            <a:r>
              <a:rPr lang="nl-NL" sz="4400" b="1" dirty="0" smtClean="0"/>
              <a:t>‘begenadigd en aanvaard in de Geliefde’</a:t>
            </a:r>
          </a:p>
          <a:p>
            <a:pPr algn="ctr"/>
            <a:endParaRPr lang="nl-NL" sz="1600" b="1" dirty="0" smtClean="0"/>
          </a:p>
          <a:p>
            <a:pPr algn="ctr"/>
            <a:r>
              <a:rPr lang="nl-NL" sz="3600" b="1" dirty="0" smtClean="0">
                <a:solidFill>
                  <a:srgbClr val="002060"/>
                </a:solidFill>
              </a:rPr>
              <a:t>(King James Vertaling: ‘</a:t>
            </a:r>
            <a:r>
              <a:rPr lang="nl-NL" sz="3600" b="1" dirty="0" err="1" smtClean="0">
                <a:solidFill>
                  <a:srgbClr val="002060"/>
                </a:solidFill>
              </a:rPr>
              <a:t>Accepted</a:t>
            </a:r>
            <a:r>
              <a:rPr lang="nl-NL" sz="3600" b="1" dirty="0" smtClean="0">
                <a:solidFill>
                  <a:srgbClr val="002060"/>
                </a:solidFill>
              </a:rPr>
              <a:t> in the </a:t>
            </a:r>
            <a:r>
              <a:rPr lang="nl-NL" sz="3600" b="1" dirty="0" err="1" smtClean="0">
                <a:solidFill>
                  <a:srgbClr val="002060"/>
                </a:solidFill>
              </a:rPr>
              <a:t>Beloved</a:t>
            </a:r>
            <a:r>
              <a:rPr lang="nl-NL" sz="3600" b="1" dirty="0" smtClean="0">
                <a:solidFill>
                  <a:srgbClr val="002060"/>
                </a:solidFill>
              </a:rPr>
              <a:t>’)</a:t>
            </a:r>
            <a:endParaRPr lang="nl-NL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5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758249"/>
            <a:ext cx="12192000" cy="988540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Voor koning David was </a:t>
            </a:r>
            <a:r>
              <a:rPr lang="nl-NL" b="1" dirty="0" err="1" smtClean="0">
                <a:latin typeface="+mn-lt"/>
              </a:rPr>
              <a:t>Mefiboseth</a:t>
            </a:r>
            <a:r>
              <a:rPr lang="nl-NL" b="1" dirty="0" smtClean="0">
                <a:latin typeface="+mn-lt"/>
              </a:rPr>
              <a:t> veel waard</a:t>
            </a:r>
            <a:endParaRPr lang="nl-NL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01" y="0"/>
            <a:ext cx="4959997" cy="576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21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5758249"/>
            <a:ext cx="12192000" cy="98854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Heidi Baker heeft al veel zwerfkinderen geadopteerd</a:t>
            </a:r>
            <a:endParaRPr lang="nl-NL" b="1" dirty="0">
              <a:latin typeface="+mn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92" y="0"/>
            <a:ext cx="4105416" cy="58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634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194</Words>
  <Application>Microsoft Office PowerPoint</Application>
  <PresentationFormat>Breedbeeld</PresentationFormat>
  <Paragraphs>39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Samen in de Naam van Jezus, heffen wij een loflied aan</vt:lpstr>
      <vt:lpstr>Bij wie hoor je eigenlijk?</vt:lpstr>
      <vt:lpstr>Het kruis verbindt ons met de hemel  Door het geloof horen we bij de Heiland</vt:lpstr>
      <vt:lpstr>We horen bij elkaar  als we samen zijn in de Naam van Jezus</vt:lpstr>
      <vt:lpstr>PowerPoint-presentatie</vt:lpstr>
      <vt:lpstr>Volg de goede Herder en voel je veilig en geaccepteerd</vt:lpstr>
      <vt:lpstr>PowerPoint-presentatie</vt:lpstr>
      <vt:lpstr>Voor koning David was Mefiboseth veel waard</vt:lpstr>
      <vt:lpstr>Heidi Baker heeft al veel zwerfkinderen geadopteerd</vt:lpstr>
      <vt:lpstr>Ze mogen weten dat ze geaccepteerd zijn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10</cp:revision>
  <dcterms:created xsi:type="dcterms:W3CDTF">2015-01-23T21:32:50Z</dcterms:created>
  <dcterms:modified xsi:type="dcterms:W3CDTF">2015-01-23T22:51:41Z</dcterms:modified>
</cp:coreProperties>
</file>