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6" r:id="rId3"/>
    <p:sldId id="257" r:id="rId4"/>
    <p:sldId id="258" r:id="rId5"/>
    <p:sldId id="261" r:id="rId6"/>
    <p:sldId id="262" r:id="rId7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3BE7A-E2AA-4B38-AE2C-828DCFDD86D0}" type="datetimeFigureOut">
              <a:rPr lang="nl-NL" smtClean="0"/>
              <a:t>10-3-2015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D56C4-1E2E-4E3A-8BB5-38551FE2C7F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555862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3BE7A-E2AA-4B38-AE2C-828DCFDD86D0}" type="datetimeFigureOut">
              <a:rPr lang="nl-NL" smtClean="0"/>
              <a:t>10-3-2015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D56C4-1E2E-4E3A-8BB5-38551FE2C7F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084581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3BE7A-E2AA-4B38-AE2C-828DCFDD86D0}" type="datetimeFigureOut">
              <a:rPr lang="nl-NL" smtClean="0"/>
              <a:t>10-3-2015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D56C4-1E2E-4E3A-8BB5-38551FE2C7F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542231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3BE7A-E2AA-4B38-AE2C-828DCFDD86D0}" type="datetimeFigureOut">
              <a:rPr lang="nl-NL" smtClean="0"/>
              <a:t>10-3-2015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D56C4-1E2E-4E3A-8BB5-38551FE2C7F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664591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3BE7A-E2AA-4B38-AE2C-828DCFDD86D0}" type="datetimeFigureOut">
              <a:rPr lang="nl-NL" smtClean="0"/>
              <a:t>10-3-2015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D56C4-1E2E-4E3A-8BB5-38551FE2C7F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35567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3BE7A-E2AA-4B38-AE2C-828DCFDD86D0}" type="datetimeFigureOut">
              <a:rPr lang="nl-NL" smtClean="0"/>
              <a:t>10-3-2015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D56C4-1E2E-4E3A-8BB5-38551FE2C7F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047990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3BE7A-E2AA-4B38-AE2C-828DCFDD86D0}" type="datetimeFigureOut">
              <a:rPr lang="nl-NL" smtClean="0"/>
              <a:t>10-3-2015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D56C4-1E2E-4E3A-8BB5-38551FE2C7F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464449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3BE7A-E2AA-4B38-AE2C-828DCFDD86D0}" type="datetimeFigureOut">
              <a:rPr lang="nl-NL" smtClean="0"/>
              <a:t>10-3-2015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D56C4-1E2E-4E3A-8BB5-38551FE2C7F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670699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3BE7A-E2AA-4B38-AE2C-828DCFDD86D0}" type="datetimeFigureOut">
              <a:rPr lang="nl-NL" smtClean="0"/>
              <a:t>10-3-2015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D56C4-1E2E-4E3A-8BB5-38551FE2C7F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104916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3BE7A-E2AA-4B38-AE2C-828DCFDD86D0}" type="datetimeFigureOut">
              <a:rPr lang="nl-NL" smtClean="0"/>
              <a:t>10-3-2015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D56C4-1E2E-4E3A-8BB5-38551FE2C7F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153827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3BE7A-E2AA-4B38-AE2C-828DCFDD86D0}" type="datetimeFigureOut">
              <a:rPr lang="nl-NL" smtClean="0"/>
              <a:t>10-3-2015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D56C4-1E2E-4E3A-8BB5-38551FE2C7F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464502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43BE7A-E2AA-4B38-AE2C-828DCFDD86D0}" type="datetimeFigureOut">
              <a:rPr lang="nl-NL" smtClean="0"/>
              <a:t>10-3-2015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ED56C4-1E2E-4E3A-8BB5-38551FE2C7F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619975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www.pastoralehulpverleningjongeren.nl/wp-content/uploads/2012/09/Blijf-in-de-Wijnstok-Jezus-Christu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8712" y="0"/>
            <a:ext cx="9144000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58487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hoek 3"/>
          <p:cNvSpPr/>
          <p:nvPr/>
        </p:nvSpPr>
        <p:spPr>
          <a:xfrm>
            <a:off x="0" y="65903"/>
            <a:ext cx="12257903" cy="68634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/>
            <a:r>
              <a:rPr lang="nl-NL" sz="4400" b="1" i="0" dirty="0" smtClean="0">
                <a:effectLst/>
              </a:rPr>
              <a:t>Ik ben de ware wijnstok.</a:t>
            </a:r>
            <a:r>
              <a:rPr lang="nl-NL" sz="4400" b="0" i="0" dirty="0" smtClean="0">
                <a:effectLst/>
              </a:rPr>
              <a:t/>
            </a:r>
            <a:br>
              <a:rPr lang="nl-NL" sz="4400" b="0" i="0" dirty="0" smtClean="0">
                <a:effectLst/>
              </a:rPr>
            </a:br>
            <a:r>
              <a:rPr lang="nl-NL" sz="4400" b="1" i="0" dirty="0" smtClean="0">
                <a:effectLst/>
              </a:rPr>
              <a:t>Mijn Vader is de landman.</a:t>
            </a:r>
            <a:r>
              <a:rPr lang="nl-NL" sz="4400" b="0" i="0" dirty="0" smtClean="0">
                <a:effectLst/>
              </a:rPr>
              <a:t/>
            </a:r>
            <a:br>
              <a:rPr lang="nl-NL" sz="4400" b="0" i="0" dirty="0" smtClean="0">
                <a:effectLst/>
              </a:rPr>
            </a:br>
            <a:r>
              <a:rPr lang="nl-NL" sz="4400" b="1" i="0" dirty="0" smtClean="0">
                <a:effectLst/>
              </a:rPr>
              <a:t>Jullie zijn de ranken,</a:t>
            </a:r>
            <a:r>
              <a:rPr lang="nl-NL" sz="4400" b="0" i="0" dirty="0" smtClean="0">
                <a:effectLst/>
              </a:rPr>
              <a:t/>
            </a:r>
            <a:br>
              <a:rPr lang="nl-NL" sz="4400" b="0" i="0" dirty="0" smtClean="0">
                <a:effectLst/>
              </a:rPr>
            </a:br>
            <a:r>
              <a:rPr lang="nl-NL" sz="4400" b="1" i="0" dirty="0" smtClean="0">
                <a:effectLst/>
              </a:rPr>
              <a:t>dus blijf in Mij.</a:t>
            </a:r>
            <a:endParaRPr lang="nl-NL" sz="1400" b="1" i="0" dirty="0" smtClean="0">
              <a:effectLst/>
            </a:endParaRPr>
          </a:p>
          <a:p>
            <a:pPr algn="ctr" fontAlgn="base"/>
            <a:r>
              <a:rPr lang="nl-NL" sz="4400" b="0" i="0" dirty="0" smtClean="0">
                <a:effectLst/>
              </a:rPr>
              <a:t/>
            </a:r>
            <a:br>
              <a:rPr lang="nl-NL" sz="4400" b="0" i="0" dirty="0" smtClean="0">
                <a:effectLst/>
              </a:rPr>
            </a:br>
            <a:r>
              <a:rPr lang="nl-NL" sz="4400" b="1" i="0" dirty="0" smtClean="0">
                <a:effectLst/>
              </a:rPr>
              <a:t>Want wie in Mij wil leven,</a:t>
            </a:r>
            <a:r>
              <a:rPr lang="nl-NL" sz="4400" b="0" i="0" dirty="0" smtClean="0">
                <a:effectLst/>
              </a:rPr>
              <a:t/>
            </a:r>
            <a:br>
              <a:rPr lang="nl-NL" sz="4400" b="0" i="0" dirty="0" smtClean="0">
                <a:effectLst/>
              </a:rPr>
            </a:br>
            <a:r>
              <a:rPr lang="nl-NL" sz="4400" b="1" i="0" dirty="0" smtClean="0">
                <a:effectLst/>
              </a:rPr>
              <a:t>die zal Ik leven geven.</a:t>
            </a:r>
            <a:r>
              <a:rPr lang="nl-NL" sz="4400" b="0" i="0" dirty="0" smtClean="0">
                <a:effectLst/>
              </a:rPr>
              <a:t/>
            </a:r>
            <a:br>
              <a:rPr lang="nl-NL" sz="4400" b="0" i="0" dirty="0" smtClean="0">
                <a:effectLst/>
              </a:rPr>
            </a:br>
            <a:r>
              <a:rPr lang="nl-NL" sz="4400" b="1" i="0" dirty="0" smtClean="0">
                <a:effectLst/>
              </a:rPr>
              <a:t>Blijf in Mijn liefde.</a:t>
            </a:r>
            <a:r>
              <a:rPr lang="nl-NL" sz="4400" b="0" i="0" dirty="0" smtClean="0">
                <a:effectLst/>
              </a:rPr>
              <a:t/>
            </a:r>
            <a:br>
              <a:rPr lang="nl-NL" sz="4400" b="0" i="0" dirty="0" smtClean="0">
                <a:effectLst/>
              </a:rPr>
            </a:br>
            <a:r>
              <a:rPr lang="nl-NL" sz="4400" b="1" i="0" dirty="0" smtClean="0">
                <a:effectLst/>
              </a:rPr>
              <a:t>Blijf in Mij.</a:t>
            </a:r>
          </a:p>
          <a:p>
            <a:pPr algn="ctr" fontAlgn="base"/>
            <a:r>
              <a:rPr lang="nl-NL" sz="2800" b="1" dirty="0" smtClean="0"/>
              <a:t>                                                                                                         Elly &amp; Rikkert</a:t>
            </a:r>
            <a:endParaRPr lang="nl-NL" sz="2800" b="0" i="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789245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hthoek 2"/>
          <p:cNvSpPr/>
          <p:nvPr/>
        </p:nvSpPr>
        <p:spPr>
          <a:xfrm>
            <a:off x="0" y="205946"/>
            <a:ext cx="12192000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/>
            <a:r>
              <a:rPr lang="nl-NL" sz="4400" b="1" i="0" dirty="0" smtClean="0">
                <a:effectLst/>
              </a:rPr>
              <a:t>Elke rank die zonder vrucht blijft,</a:t>
            </a:r>
            <a:br>
              <a:rPr lang="nl-NL" sz="4400" b="1" i="0" dirty="0" smtClean="0">
                <a:effectLst/>
              </a:rPr>
            </a:br>
            <a:r>
              <a:rPr lang="nl-NL" sz="4400" b="1" i="0" dirty="0" smtClean="0">
                <a:effectLst/>
              </a:rPr>
              <a:t>neemt Hij weg.</a:t>
            </a:r>
            <a:br>
              <a:rPr lang="nl-NL" sz="4400" b="1" i="0" dirty="0" smtClean="0">
                <a:effectLst/>
              </a:rPr>
            </a:br>
            <a:r>
              <a:rPr lang="nl-NL" sz="4400" b="1" i="0" dirty="0" smtClean="0">
                <a:effectLst/>
              </a:rPr>
              <a:t>Elke rank die vrucht draagt,</a:t>
            </a:r>
            <a:br>
              <a:rPr lang="nl-NL" sz="4400" b="1" i="0" dirty="0" smtClean="0">
                <a:effectLst/>
              </a:rPr>
            </a:br>
            <a:r>
              <a:rPr lang="nl-NL" sz="4400" b="1" i="0" dirty="0" smtClean="0">
                <a:effectLst/>
              </a:rPr>
              <a:t>die snoeit Hij, zodat ze bloeien kan.</a:t>
            </a:r>
          </a:p>
          <a:p>
            <a:pPr algn="ctr" fontAlgn="base"/>
            <a:endParaRPr lang="nl-NL" sz="4400" b="1" i="0" dirty="0" smtClean="0">
              <a:effectLst/>
            </a:endParaRPr>
          </a:p>
          <a:p>
            <a:pPr algn="ctr" fontAlgn="base"/>
            <a:r>
              <a:rPr lang="nl-NL" sz="4400" b="1" i="0" dirty="0" smtClean="0">
                <a:effectLst/>
              </a:rPr>
              <a:t>Ik ben de ware wijnstok.</a:t>
            </a:r>
            <a:br>
              <a:rPr lang="nl-NL" sz="4400" b="1" i="0" dirty="0" smtClean="0">
                <a:effectLst/>
              </a:rPr>
            </a:br>
            <a:r>
              <a:rPr lang="nl-NL" sz="4400" b="1" i="0" dirty="0" smtClean="0">
                <a:effectLst/>
              </a:rPr>
              <a:t>Mijn Vader is de landman.</a:t>
            </a:r>
            <a:br>
              <a:rPr lang="nl-NL" sz="4400" b="1" i="0" dirty="0" smtClean="0">
                <a:effectLst/>
              </a:rPr>
            </a:br>
            <a:r>
              <a:rPr lang="nl-NL" sz="4400" b="1" i="0" dirty="0" smtClean="0">
                <a:effectLst/>
              </a:rPr>
              <a:t>Jullie zijn de ranken,</a:t>
            </a:r>
            <a:br>
              <a:rPr lang="nl-NL" sz="4400" b="1" i="0" dirty="0" smtClean="0">
                <a:effectLst/>
              </a:rPr>
            </a:br>
            <a:r>
              <a:rPr lang="nl-NL" sz="4400" b="1" i="0" dirty="0" smtClean="0">
                <a:effectLst/>
              </a:rPr>
              <a:t>dus blijf in Mij.</a:t>
            </a:r>
            <a:endParaRPr lang="nl-NL" sz="4400" b="1" i="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725456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hoek 1"/>
          <p:cNvSpPr/>
          <p:nvPr/>
        </p:nvSpPr>
        <p:spPr>
          <a:xfrm>
            <a:off x="0" y="329515"/>
            <a:ext cx="12192000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/>
            <a:r>
              <a:rPr lang="nl-NL" sz="4400" b="1" i="0" dirty="0" smtClean="0">
                <a:effectLst/>
              </a:rPr>
              <a:t>O Heer Jezus, leer mij te blijven in U,</a:t>
            </a:r>
            <a:r>
              <a:rPr lang="nl-NL" sz="4400" b="0" i="0" dirty="0" smtClean="0">
                <a:effectLst/>
              </a:rPr>
              <a:t/>
            </a:r>
            <a:br>
              <a:rPr lang="nl-NL" sz="4400" b="0" i="0" dirty="0" smtClean="0">
                <a:effectLst/>
              </a:rPr>
            </a:br>
            <a:r>
              <a:rPr lang="nl-NL" sz="4400" b="1" i="0" dirty="0" smtClean="0">
                <a:effectLst/>
              </a:rPr>
              <a:t>ook als U gaat snoeien;</a:t>
            </a:r>
            <a:r>
              <a:rPr lang="nl-NL" sz="4400" b="0" i="0" dirty="0" smtClean="0">
                <a:effectLst/>
              </a:rPr>
              <a:t/>
            </a:r>
            <a:br>
              <a:rPr lang="nl-NL" sz="4400" b="0" i="0" dirty="0" smtClean="0">
                <a:effectLst/>
              </a:rPr>
            </a:br>
            <a:r>
              <a:rPr lang="nl-NL" sz="4400" b="1" i="0" dirty="0" smtClean="0">
                <a:effectLst/>
              </a:rPr>
              <a:t>ik weet dat het Uw liefde is.</a:t>
            </a:r>
            <a:r>
              <a:rPr lang="nl-NL" sz="4400" b="0" i="0" dirty="0" smtClean="0">
                <a:effectLst/>
              </a:rPr>
              <a:t/>
            </a:r>
            <a:br>
              <a:rPr lang="nl-NL" sz="4400" b="0" i="0" dirty="0" smtClean="0">
                <a:effectLst/>
              </a:rPr>
            </a:br>
            <a:r>
              <a:rPr lang="nl-NL" sz="4400" b="1" i="0" dirty="0" smtClean="0">
                <a:effectLst/>
              </a:rPr>
              <a:t>Jezus, leer mij te groeien in U.</a:t>
            </a:r>
            <a:r>
              <a:rPr lang="nl-NL" sz="4400" b="0" i="0" dirty="0" smtClean="0">
                <a:effectLst/>
              </a:rPr>
              <a:t/>
            </a:r>
            <a:br>
              <a:rPr lang="nl-NL" sz="4400" b="0" i="0" dirty="0" smtClean="0">
                <a:effectLst/>
              </a:rPr>
            </a:br>
            <a:r>
              <a:rPr lang="nl-NL" sz="4400" b="1" i="0" dirty="0" smtClean="0">
                <a:effectLst/>
              </a:rPr>
              <a:t>Laat mij bloeien</a:t>
            </a:r>
            <a:r>
              <a:rPr lang="nl-NL" sz="4400" b="0" i="0" dirty="0" smtClean="0">
                <a:effectLst/>
              </a:rPr>
              <a:t/>
            </a:r>
            <a:br>
              <a:rPr lang="nl-NL" sz="4400" b="0" i="0" dirty="0" smtClean="0">
                <a:effectLst/>
              </a:rPr>
            </a:br>
            <a:r>
              <a:rPr lang="nl-NL" sz="4400" b="1" i="0" dirty="0" smtClean="0">
                <a:effectLst/>
              </a:rPr>
              <a:t>met alle levenskracht die in U is.</a:t>
            </a:r>
            <a:r>
              <a:rPr lang="nl-NL" sz="4400" b="0" i="0" dirty="0" smtClean="0">
                <a:effectLst/>
              </a:rPr>
              <a:t/>
            </a:r>
            <a:br>
              <a:rPr lang="nl-NL" sz="4400" b="0" i="0" dirty="0" smtClean="0">
                <a:effectLst/>
              </a:rPr>
            </a:br>
            <a:r>
              <a:rPr lang="nl-NL" sz="4400" b="1" i="0" dirty="0" smtClean="0">
                <a:effectLst/>
              </a:rPr>
              <a:t>Van U is de macht,</a:t>
            </a:r>
            <a:r>
              <a:rPr lang="nl-NL" sz="4400" b="0" i="0" dirty="0" smtClean="0">
                <a:effectLst/>
              </a:rPr>
              <a:t/>
            </a:r>
            <a:br>
              <a:rPr lang="nl-NL" sz="4400" b="0" i="0" dirty="0" smtClean="0">
                <a:effectLst/>
              </a:rPr>
            </a:br>
            <a:r>
              <a:rPr lang="nl-NL" sz="4400" b="1" i="0" dirty="0" smtClean="0">
                <a:effectLst/>
              </a:rPr>
              <a:t>van U is de glorie,</a:t>
            </a:r>
            <a:r>
              <a:rPr lang="nl-NL" sz="4400" b="0" i="0" dirty="0" smtClean="0">
                <a:effectLst/>
              </a:rPr>
              <a:t/>
            </a:r>
            <a:br>
              <a:rPr lang="nl-NL" sz="4400" b="0" i="0" dirty="0" smtClean="0">
                <a:effectLst/>
              </a:rPr>
            </a:br>
            <a:r>
              <a:rPr lang="nl-NL" sz="4400" b="1" i="0" dirty="0" smtClean="0">
                <a:effectLst/>
              </a:rPr>
              <a:t>van U is de heerlijkheid.</a:t>
            </a:r>
            <a:endParaRPr lang="nl-NL" sz="4400" b="0" i="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170889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hoek 3"/>
          <p:cNvSpPr/>
          <p:nvPr/>
        </p:nvSpPr>
        <p:spPr>
          <a:xfrm>
            <a:off x="2413685" y="337751"/>
            <a:ext cx="7817709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/>
            <a:r>
              <a:rPr lang="nl-NL" sz="4400" b="1" i="0" dirty="0" smtClean="0">
                <a:effectLst/>
              </a:rPr>
              <a:t>Ik ben de ware wijnstok.</a:t>
            </a:r>
            <a:r>
              <a:rPr lang="nl-NL" sz="4400" b="0" i="0" dirty="0" smtClean="0">
                <a:effectLst/>
              </a:rPr>
              <a:t/>
            </a:r>
            <a:br>
              <a:rPr lang="nl-NL" sz="4400" b="0" i="0" dirty="0" smtClean="0">
                <a:effectLst/>
              </a:rPr>
            </a:br>
            <a:r>
              <a:rPr lang="nl-NL" sz="4400" b="1" i="0" dirty="0" smtClean="0">
                <a:effectLst/>
              </a:rPr>
              <a:t>Mijn Vader is de landman.</a:t>
            </a:r>
            <a:r>
              <a:rPr lang="nl-NL" sz="4400" b="0" i="0" dirty="0" smtClean="0">
                <a:effectLst/>
              </a:rPr>
              <a:t/>
            </a:r>
            <a:br>
              <a:rPr lang="nl-NL" sz="4400" b="0" i="0" dirty="0" smtClean="0">
                <a:effectLst/>
              </a:rPr>
            </a:br>
            <a:r>
              <a:rPr lang="nl-NL" sz="4400" b="1" i="0" dirty="0" smtClean="0">
                <a:effectLst/>
              </a:rPr>
              <a:t>Jullie zijn de ranken,</a:t>
            </a:r>
            <a:r>
              <a:rPr lang="nl-NL" sz="4400" b="0" i="0" dirty="0" smtClean="0">
                <a:effectLst/>
              </a:rPr>
              <a:t/>
            </a:r>
            <a:br>
              <a:rPr lang="nl-NL" sz="4400" b="0" i="0" dirty="0" smtClean="0">
                <a:effectLst/>
              </a:rPr>
            </a:br>
            <a:r>
              <a:rPr lang="nl-NL" sz="4400" b="1" i="0" dirty="0" smtClean="0">
                <a:effectLst/>
              </a:rPr>
              <a:t>dus blijf in Mij.</a:t>
            </a:r>
            <a:endParaRPr lang="nl-NL" sz="1200" b="1" i="0" dirty="0" smtClean="0">
              <a:effectLst/>
            </a:endParaRPr>
          </a:p>
          <a:p>
            <a:pPr algn="ctr" fontAlgn="base"/>
            <a:r>
              <a:rPr lang="nl-NL" sz="4400" b="0" i="0" dirty="0" smtClean="0">
                <a:effectLst/>
              </a:rPr>
              <a:t/>
            </a:r>
            <a:br>
              <a:rPr lang="nl-NL" sz="4400" b="0" i="0" dirty="0" smtClean="0">
                <a:effectLst/>
              </a:rPr>
            </a:br>
            <a:r>
              <a:rPr lang="nl-NL" sz="4400" b="1" i="0" dirty="0" smtClean="0">
                <a:effectLst/>
              </a:rPr>
              <a:t>Want wie in Mij wil leven,</a:t>
            </a:r>
            <a:r>
              <a:rPr lang="nl-NL" sz="4400" b="0" i="0" dirty="0" smtClean="0">
                <a:effectLst/>
              </a:rPr>
              <a:t/>
            </a:r>
            <a:br>
              <a:rPr lang="nl-NL" sz="4400" b="0" i="0" dirty="0" smtClean="0">
                <a:effectLst/>
              </a:rPr>
            </a:br>
            <a:r>
              <a:rPr lang="nl-NL" sz="4400" b="1" i="0" dirty="0" smtClean="0">
                <a:effectLst/>
              </a:rPr>
              <a:t>die zal Ik leven geven.</a:t>
            </a:r>
            <a:r>
              <a:rPr lang="nl-NL" sz="4400" b="0" i="0" dirty="0" smtClean="0">
                <a:effectLst/>
              </a:rPr>
              <a:t/>
            </a:r>
            <a:br>
              <a:rPr lang="nl-NL" sz="4400" b="0" i="0" dirty="0" smtClean="0">
                <a:effectLst/>
              </a:rPr>
            </a:br>
            <a:r>
              <a:rPr lang="nl-NL" sz="4400" b="1" i="0" dirty="0" smtClean="0">
                <a:effectLst/>
              </a:rPr>
              <a:t>Blijf in Mijn liefde.</a:t>
            </a:r>
            <a:r>
              <a:rPr lang="nl-NL" sz="4400" b="0" i="0" dirty="0" smtClean="0">
                <a:effectLst/>
              </a:rPr>
              <a:t/>
            </a:r>
            <a:br>
              <a:rPr lang="nl-NL" sz="4400" b="0" i="0" dirty="0" smtClean="0">
                <a:effectLst/>
              </a:rPr>
            </a:br>
            <a:r>
              <a:rPr lang="nl-NL" sz="4400" b="1" i="0" dirty="0" smtClean="0">
                <a:effectLst/>
              </a:rPr>
              <a:t>Blijf in Mij.</a:t>
            </a:r>
            <a:endParaRPr lang="nl-NL" sz="4400" b="0" i="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004454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el 8"/>
          <p:cNvSpPr>
            <a:spLocks noGrp="1"/>
          </p:cNvSpPr>
          <p:nvPr>
            <p:ph type="title"/>
          </p:nvPr>
        </p:nvSpPr>
        <p:spPr>
          <a:xfrm>
            <a:off x="5295900" y="1"/>
            <a:ext cx="6896100" cy="1411287"/>
          </a:xfrm>
        </p:spPr>
        <p:txBody>
          <a:bodyPr/>
          <a:lstStyle/>
          <a:p>
            <a:pPr algn="ctr"/>
            <a:r>
              <a:rPr lang="nl-NL" b="1" dirty="0" smtClean="0">
                <a:latin typeface="+mn-lt"/>
              </a:rPr>
              <a:t>Voor veel vrucht moeten we in de Wijnstok blijven</a:t>
            </a:r>
            <a:endParaRPr lang="nl-NL" b="1" dirty="0">
              <a:latin typeface="+mn-lt"/>
            </a:endParaRPr>
          </a:p>
        </p:txBody>
      </p:sp>
      <p:pic>
        <p:nvPicPr>
          <p:cNvPr id="3076" name="Picture 4" descr="http://www.pastoralehulpverleningjongeren.nl/wp-content/uploads/2011/03/Als-wij-geestelijk-veel-vrucht-willen-dragen-moeten-wij-in-de-Wijnstok-blijven-767x1024.jpg"/>
          <p:cNvPicPr>
            <a:picLocks noGrp="1" noChangeAspect="1" noChangeArrowheads="1"/>
          </p:cNvPicPr>
          <p:nvPr>
            <p:ph type="pic"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428" b="20428"/>
          <a:stretch>
            <a:fillRect/>
          </a:stretch>
        </p:blipFill>
        <p:spPr bwMode="auto">
          <a:xfrm>
            <a:off x="5295900" y="1411288"/>
            <a:ext cx="6896100" cy="54403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4" name="Picture 2" descr="http://www.pastoralehulpverleningjongeren.nl/wp-content/uploads/2012/09/Wil-je-veel-vrucht-dragen-tot-eer-van-de-hemelse-Wijngaardenier-767x1024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5132174" cy="68518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34825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39</Words>
  <Application>Microsoft Office PowerPoint</Application>
  <PresentationFormat>Breedbeeld</PresentationFormat>
  <Paragraphs>10</Paragraphs>
  <Slides>6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Kantoorthema</vt:lpstr>
      <vt:lpstr>PowerPoint-presentatie</vt:lpstr>
      <vt:lpstr>PowerPoint-presentatie</vt:lpstr>
      <vt:lpstr>PowerPoint-presentatie</vt:lpstr>
      <vt:lpstr>PowerPoint-presentatie</vt:lpstr>
      <vt:lpstr>PowerPoint-presentatie</vt:lpstr>
      <vt:lpstr>Voor veel vrucht moeten we in de Wijnstok blijven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Jan</dc:creator>
  <cp:lastModifiedBy>Jan</cp:lastModifiedBy>
  <cp:revision>6</cp:revision>
  <dcterms:created xsi:type="dcterms:W3CDTF">2015-03-10T10:28:33Z</dcterms:created>
  <dcterms:modified xsi:type="dcterms:W3CDTF">2015-03-10T10:52:24Z</dcterms:modified>
</cp:coreProperties>
</file>