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8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45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22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45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7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44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0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49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8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4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BE7A-E2AA-4B38-AE2C-828DCFDD86D0}" type="datetimeFigureOut">
              <a:rPr lang="nl-NL" smtClean="0"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56C4-1E2E-4E3A-8BB5-38551FE2C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99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storalehulpverleningjongeren.nl/wp-content/uploads/2012/09/Blijf-in-de-Wijnstok-Jezus-Chris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12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4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65903"/>
            <a:ext cx="1225790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effectLst/>
              </a:rPr>
              <a:t>Ik ben de ware wijnstok.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Mijn Vader is de landman.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Jullie zijn de ranken,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dus blijf in Mij.</a:t>
            </a:r>
            <a:endParaRPr lang="nl-NL" sz="1400" b="1" i="0" dirty="0" smtClean="0">
              <a:effectLst/>
            </a:endParaRPr>
          </a:p>
          <a:p>
            <a:pPr algn="ctr" fontAlgn="base"/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Want wie in Mij wil leven,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die zal Ik leven geven.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Blijf in Mijn liefde.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Blijf in Mij.</a:t>
            </a:r>
          </a:p>
          <a:p>
            <a:pPr algn="ctr" fontAlgn="base"/>
            <a:r>
              <a:rPr lang="nl-NL" sz="2800" b="1" dirty="0" smtClean="0"/>
              <a:t>                                                                                                         Elly &amp; Rikkert</a:t>
            </a:r>
            <a:endParaRPr lang="nl-NL" sz="28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92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0" y="205946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effectLst/>
              </a:rPr>
              <a:t>Elke rank die zonder vrucht blijft,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neemt Hij weg.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Elke rank die vrucht draagt,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die snoeit Hij, zodat ze bloeien kan.</a:t>
            </a:r>
          </a:p>
          <a:p>
            <a:pPr algn="ctr" fontAlgn="base"/>
            <a:endParaRPr lang="nl-NL" sz="4400" b="1" i="0" dirty="0" smtClean="0">
              <a:effectLst/>
            </a:endParaRPr>
          </a:p>
          <a:p>
            <a:pPr algn="ctr" fontAlgn="base"/>
            <a:r>
              <a:rPr lang="nl-NL" sz="4400" b="1" i="0" dirty="0" smtClean="0">
                <a:effectLst/>
              </a:rPr>
              <a:t>Ik ben de ware wijnstok.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Mijn Vader is de landman.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Jullie zijn de ranken,</a:t>
            </a:r>
            <a:br>
              <a:rPr lang="nl-NL" sz="4400" b="1" i="0" dirty="0" smtClean="0">
                <a:effectLst/>
              </a:rPr>
            </a:br>
            <a:r>
              <a:rPr lang="nl-NL" sz="4400" b="1" i="0" dirty="0" smtClean="0">
                <a:effectLst/>
              </a:rPr>
              <a:t>dus blijf in Mij.</a:t>
            </a:r>
            <a:endParaRPr lang="nl-NL" sz="4400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54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329515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effectLst/>
              </a:rPr>
              <a:t>O Heer Jezus, leer mij te blijven in U,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ook als U gaat snoeien;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ik weet dat het Uw liefde is.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Jezus, leer mij te groeien in U.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Laat mij bloeien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met alle levenskracht die in U is.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Van U is de macht,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van U is de glorie,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van U is de heerlijkheid.</a:t>
            </a:r>
            <a:endParaRPr lang="nl-NL" sz="4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08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413685" y="337751"/>
            <a:ext cx="781770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NL" sz="4400" b="1" i="0" dirty="0" smtClean="0">
                <a:effectLst/>
              </a:rPr>
              <a:t>Ik ben de ware wijnstok.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Mijn Vader is de landman.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Jullie zijn de ranken,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dus blijf in Mij.</a:t>
            </a:r>
            <a:endParaRPr lang="nl-NL" sz="1200" b="1" i="0" dirty="0" smtClean="0">
              <a:effectLst/>
            </a:endParaRPr>
          </a:p>
          <a:p>
            <a:pPr algn="ctr" fontAlgn="base"/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Want wie in Mij wil leven,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die zal Ik leven geven.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Blijf in Mijn liefde.</a:t>
            </a:r>
            <a:r>
              <a:rPr lang="nl-NL" sz="4400" b="0" i="0" dirty="0" smtClean="0">
                <a:effectLst/>
              </a:rPr>
              <a:t/>
            </a:r>
            <a:br>
              <a:rPr lang="nl-NL" sz="4400" b="0" i="0" dirty="0" smtClean="0">
                <a:effectLst/>
              </a:rPr>
            </a:br>
            <a:r>
              <a:rPr lang="nl-NL" sz="4400" b="1" i="0" dirty="0" smtClean="0">
                <a:effectLst/>
              </a:rPr>
              <a:t>Blijf in Mij.</a:t>
            </a:r>
            <a:endParaRPr lang="nl-NL" sz="4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44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295900" y="1"/>
            <a:ext cx="6896100" cy="1411287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Voor veel vrucht moeten we in de Wijnstok blijven</a:t>
            </a:r>
            <a:endParaRPr lang="nl-NL" b="1" dirty="0">
              <a:latin typeface="+mn-lt"/>
            </a:endParaRPr>
          </a:p>
        </p:txBody>
      </p:sp>
      <p:pic>
        <p:nvPicPr>
          <p:cNvPr id="3076" name="Picture 4" descr="http://www.pastoralehulpverleningjongeren.nl/wp-content/uploads/2011/03/Als-wij-geestelijk-veel-vrucht-willen-dragen-moeten-wij-in-de-Wijnstok-blijven-767x1024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8" b="20428"/>
          <a:stretch>
            <a:fillRect/>
          </a:stretch>
        </p:blipFill>
        <p:spPr bwMode="auto">
          <a:xfrm>
            <a:off x="5295900" y="1411288"/>
            <a:ext cx="6896100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pastoralehulpverleningjongeren.nl/wp-content/uploads/2012/09/Wil-je-veel-vrucht-dragen-tot-eer-van-de-hemelse-Wijngaardenier-767x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32174" cy="685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8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</Words>
  <Application>Microsoft Office PowerPoint</Application>
  <PresentationFormat>Breedbeeld</PresentationFormat>
  <Paragraphs>10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Voor veel vrucht moeten we in de Wijnstok blijven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6</cp:revision>
  <dcterms:created xsi:type="dcterms:W3CDTF">2015-03-10T10:28:33Z</dcterms:created>
  <dcterms:modified xsi:type="dcterms:W3CDTF">2015-03-10T10:52:24Z</dcterms:modified>
</cp:coreProperties>
</file>