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1" r:id="rId5"/>
    <p:sldId id="258"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33719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313337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138970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216528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204067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9CADCE8-EFF0-4E65-BDE0-036AF8DED8DA}" type="datetimeFigureOut">
              <a:rPr lang="nl-NL" smtClean="0"/>
              <a:t>10-3-2015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42385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9CADCE8-EFF0-4E65-BDE0-036AF8DED8DA}" type="datetimeFigureOut">
              <a:rPr lang="nl-NL" smtClean="0"/>
              <a:t>10-3-2015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289466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9CADCE8-EFF0-4E65-BDE0-036AF8DED8DA}" type="datetimeFigureOut">
              <a:rPr lang="nl-NL" smtClean="0"/>
              <a:t>10-3-2015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399360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9CADCE8-EFF0-4E65-BDE0-036AF8DED8DA}" type="datetimeFigureOut">
              <a:rPr lang="nl-NL" smtClean="0"/>
              <a:t>10-3-2015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428127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9CADCE8-EFF0-4E65-BDE0-036AF8DED8DA}" type="datetimeFigureOut">
              <a:rPr lang="nl-NL" smtClean="0"/>
              <a:t>10-3-2015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265534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9CADCE8-EFF0-4E65-BDE0-036AF8DED8DA}" type="datetimeFigureOut">
              <a:rPr lang="nl-NL" smtClean="0"/>
              <a:t>10-3-2015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FC6EBE-6B57-4E55-BA37-08240B6466F2}" type="slidenum">
              <a:rPr lang="nl-NL" smtClean="0"/>
              <a:t>‹nr.›</a:t>
            </a:fld>
            <a:endParaRPr lang="nl-NL"/>
          </a:p>
        </p:txBody>
      </p:sp>
    </p:spTree>
    <p:extLst>
      <p:ext uri="{BB962C8B-B14F-4D97-AF65-F5344CB8AC3E}">
        <p14:creationId xmlns:p14="http://schemas.microsoft.com/office/powerpoint/2010/main" val="130824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ADCE8-EFF0-4E65-BDE0-036AF8DED8DA}" type="datetimeFigureOut">
              <a:rPr lang="nl-NL" smtClean="0"/>
              <a:t>10-3-2015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C6EBE-6B57-4E55-BA37-08240B6466F2}" type="slidenum">
              <a:rPr lang="nl-NL" smtClean="0"/>
              <a:t>‹nr.›</a:t>
            </a:fld>
            <a:endParaRPr lang="nl-NL"/>
          </a:p>
        </p:txBody>
      </p:sp>
    </p:spTree>
    <p:extLst>
      <p:ext uri="{BB962C8B-B14F-4D97-AF65-F5344CB8AC3E}">
        <p14:creationId xmlns:p14="http://schemas.microsoft.com/office/powerpoint/2010/main" val="184895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624892" y="0"/>
            <a:ext cx="5212881" cy="6858000"/>
          </a:xfrm>
        </p:spPr>
        <p:txBody>
          <a:bodyPr/>
          <a:lstStyle/>
          <a:p>
            <a:pPr>
              <a:lnSpc>
                <a:spcPct val="100000"/>
              </a:lnSpc>
            </a:pPr>
            <a:r>
              <a:rPr lang="nl-NL" b="1" dirty="0" smtClean="0">
                <a:latin typeface="+mn-lt"/>
              </a:rPr>
              <a:t>In het hart van een gelovige is er een heilige oorlog gaande tussen het goede en het kwade</a:t>
            </a:r>
            <a:endParaRPr lang="nl-NL"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82" y="-1"/>
            <a:ext cx="5966610" cy="7076303"/>
          </a:xfrm>
          <a:prstGeom prst="rect">
            <a:avLst/>
          </a:prstGeom>
        </p:spPr>
      </p:pic>
    </p:spTree>
    <p:extLst>
      <p:ext uri="{BB962C8B-B14F-4D97-AF65-F5344CB8AC3E}">
        <p14:creationId xmlns:p14="http://schemas.microsoft.com/office/powerpoint/2010/main" val="35037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043352" y="0"/>
            <a:ext cx="5148648" cy="6858000"/>
          </a:xfrm>
        </p:spPr>
        <p:txBody>
          <a:bodyPr/>
          <a:lstStyle/>
          <a:p>
            <a:r>
              <a:rPr lang="nl-NL" b="1" dirty="0" smtClean="0">
                <a:latin typeface="+mn-lt"/>
              </a:rPr>
              <a:t>Hoe worden we verlost van de boze?</a:t>
            </a:r>
            <a:endParaRPr lang="nl-NL" b="1" dirty="0">
              <a:latin typeface="+mn-lt"/>
            </a:endParaRPr>
          </a:p>
        </p:txBody>
      </p:sp>
      <p:pic>
        <p:nvPicPr>
          <p:cNvPr id="1026" name="Picture 2" descr="http://www.pastoralehulpverleningjongeren.nl/wp-content/uploads/2011/06/Hoe-word-je-verlost-van-de-boz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51" y="-156521"/>
            <a:ext cx="5888609" cy="710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4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962820"/>
            <a:ext cx="12257903" cy="895178"/>
          </a:xfrm>
        </p:spPr>
        <p:txBody>
          <a:bodyPr>
            <a:normAutofit fontScale="90000"/>
          </a:bodyPr>
          <a:lstStyle/>
          <a:p>
            <a:r>
              <a:rPr lang="nl-NL" sz="4000" dirty="0" smtClean="0">
                <a:latin typeface="+mn-lt"/>
              </a:rPr>
              <a:t>Wat doen schimmels en paddenstoelen op een verziekte boom?</a:t>
            </a:r>
            <a:endParaRPr lang="nl-NL" sz="4000" dirty="0">
              <a:latin typeface="+mn-lt"/>
            </a:endParaRPr>
          </a:p>
        </p:txBody>
      </p:sp>
      <p:pic>
        <p:nvPicPr>
          <p:cNvPr id="2052" name="Picture 4" descr="http://www.pastoralehulpverleningjongeren.nl/wp-content/uploads/2011/06/Wat-doen-schimmels-en-paddestoelen-op-een-verziekte-b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730" y="0"/>
            <a:ext cx="4472115" cy="5962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astoralehulpverleningjongeren.nl/wp-content/uploads/2011/06/De-schimmels-vestigen-zich-als-parasieten-op-de-beschadigde-en-rottende-plekken-Het-is-zo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177" y="61784"/>
            <a:ext cx="4425776" cy="590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9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13406" y="782594"/>
            <a:ext cx="6812691" cy="5807675"/>
          </a:xfrm>
        </p:spPr>
        <p:txBody>
          <a:bodyPr>
            <a:normAutofit fontScale="90000"/>
          </a:bodyPr>
          <a:lstStyle/>
          <a:p>
            <a:r>
              <a:rPr lang="nl-NL" b="1" dirty="0" smtClean="0">
                <a:solidFill>
                  <a:schemeClr val="accent1">
                    <a:lumMod val="50000"/>
                  </a:schemeClr>
                </a:solidFill>
                <a:latin typeface="+mn-lt"/>
              </a:rPr>
              <a:t>Kwade geesten dringen </a:t>
            </a:r>
            <a:r>
              <a:rPr lang="nl-NL" b="1" dirty="0">
                <a:solidFill>
                  <a:schemeClr val="accent1">
                    <a:lumMod val="50000"/>
                  </a:schemeClr>
                </a:solidFill>
                <a:latin typeface="+mn-lt"/>
              </a:rPr>
              <a:t>zich binnen in zwakke, zieke en onbeschermde plekken in het leven van ongelovigen en gelovigen</a:t>
            </a:r>
            <a:r>
              <a:rPr lang="nl-NL" b="1" dirty="0" smtClean="0">
                <a:solidFill>
                  <a:schemeClr val="accent1">
                    <a:lumMod val="50000"/>
                  </a:schemeClr>
                </a:solidFill>
                <a:latin typeface="+mn-lt"/>
              </a:rPr>
              <a:t>.</a:t>
            </a:r>
            <a:br>
              <a:rPr lang="nl-NL" b="1" dirty="0" smtClean="0">
                <a:solidFill>
                  <a:schemeClr val="accent1">
                    <a:lumMod val="50000"/>
                  </a:schemeClr>
                </a:solidFill>
                <a:latin typeface="+mn-lt"/>
              </a:rPr>
            </a:br>
            <a:r>
              <a:rPr lang="nl-NL" b="1" dirty="0" smtClean="0">
                <a:latin typeface="+mn-lt"/>
              </a:rPr>
              <a:t> </a:t>
            </a:r>
            <a:br>
              <a:rPr lang="nl-NL" b="1" dirty="0" smtClean="0">
                <a:latin typeface="+mn-lt"/>
              </a:rPr>
            </a:br>
            <a:r>
              <a:rPr lang="nl-NL" b="1" dirty="0" smtClean="0">
                <a:latin typeface="+mn-lt"/>
              </a:rPr>
              <a:t>We moeten ze leren ontdekken en bestrijden door het geloof in Jezus de Heiland, Die de overwinning heeft behaald.</a:t>
            </a:r>
            <a:br>
              <a:rPr lang="nl-NL" b="1" dirty="0" smtClean="0">
                <a:latin typeface="+mn-lt"/>
              </a:rPr>
            </a:br>
            <a:r>
              <a:rPr lang="nl-NL" b="1" dirty="0" smtClean="0">
                <a:latin typeface="+mn-lt"/>
              </a:rPr>
              <a:t/>
            </a:r>
            <a:br>
              <a:rPr lang="nl-NL" b="1" dirty="0" smtClean="0">
                <a:latin typeface="+mn-lt"/>
              </a:rPr>
            </a:br>
            <a:r>
              <a:rPr lang="nl-NL" b="1" dirty="0" smtClean="0">
                <a:latin typeface="+mn-lt"/>
              </a:rPr>
              <a:t>Hij is de Bevrijder en Heler.</a:t>
            </a:r>
            <a:r>
              <a:rPr lang="nl-NL" b="1" dirty="0">
                <a:latin typeface="+mn-lt"/>
              </a:rPr>
              <a:t/>
            </a:r>
            <a:br>
              <a:rPr lang="nl-NL" b="1" dirty="0">
                <a:latin typeface="+mn-lt"/>
              </a:rPr>
            </a:br>
            <a:endParaRPr lang="nl-NL" b="1" dirty="0">
              <a:latin typeface="+mn-lt"/>
            </a:endParaRPr>
          </a:p>
        </p:txBody>
      </p:sp>
      <p:pic>
        <p:nvPicPr>
          <p:cNvPr id="3074" name="Picture 2" descr="http://www.pastoralehulpverleningjongeren.nl/wp-content/uploads/2011/06/Door-de-kwaadaardige-infiltratie-van-giftige-parasieten-missen-zondaren-hun-doel-De-zonde-leidt-tot-de-d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65124" cy="68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5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595286" y="0"/>
            <a:ext cx="4596714" cy="6858000"/>
          </a:xfrm>
        </p:spPr>
        <p:txBody>
          <a:bodyPr/>
          <a:lstStyle/>
          <a:p>
            <a:r>
              <a:rPr lang="nl-NL" b="1" dirty="0" smtClean="0">
                <a:latin typeface="+mn-lt"/>
              </a:rPr>
              <a:t>Een gelovige</a:t>
            </a:r>
            <a:br>
              <a:rPr lang="nl-NL" b="1" dirty="0" smtClean="0">
                <a:latin typeface="+mn-lt"/>
              </a:rPr>
            </a:br>
            <a:r>
              <a:rPr lang="nl-NL" b="1" dirty="0" smtClean="0">
                <a:latin typeface="+mn-lt"/>
              </a:rPr>
              <a:t>die in geestelijke vrijheid leeft</a:t>
            </a:r>
            <a:endParaRPr lang="nl-NL"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17" y="0"/>
            <a:ext cx="6828116" cy="6696171"/>
          </a:xfrm>
          <a:prstGeom prst="rect">
            <a:avLst/>
          </a:prstGeom>
        </p:spPr>
      </p:pic>
    </p:spTree>
    <p:extLst>
      <p:ext uri="{BB962C8B-B14F-4D97-AF65-F5344CB8AC3E}">
        <p14:creationId xmlns:p14="http://schemas.microsoft.com/office/powerpoint/2010/main" val="268637287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43</Words>
  <Application>Microsoft Office PowerPoint</Application>
  <PresentationFormat>Breedbeeld</PresentationFormat>
  <Paragraphs>5</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In het hart van een gelovige is er een heilige oorlog gaande tussen het goede en het kwade</vt:lpstr>
      <vt:lpstr>Hoe worden we verlost van de boze?</vt:lpstr>
      <vt:lpstr>Wat doen schimmels en paddenstoelen op een verziekte boom?</vt:lpstr>
      <vt:lpstr>Kwade geesten dringen zich binnen in zwakke, zieke en onbeschermde plekken in het leven van ongelovigen en gelovigen.   We moeten ze leren ontdekken en bestrijden door het geloof in Jezus de Heiland, Die de overwinning heeft behaald.  Hij is de Bevrijder en Heler. </vt:lpstr>
      <vt:lpstr>Een gelovige die in geestelijke vrijheid leeft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gelovige die in geestelijke vrijheid leeft</dc:title>
  <dc:creator>Jan</dc:creator>
  <cp:lastModifiedBy>Jan</cp:lastModifiedBy>
  <cp:revision>4</cp:revision>
  <dcterms:created xsi:type="dcterms:W3CDTF">2015-03-10T11:14:10Z</dcterms:created>
  <dcterms:modified xsi:type="dcterms:W3CDTF">2015-03-10T11:37:35Z</dcterms:modified>
</cp:coreProperties>
</file>