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6" r:id="rId4"/>
    <p:sldId id="258" r:id="rId5"/>
    <p:sldId id="259" r:id="rId6"/>
    <p:sldId id="261" r:id="rId7"/>
    <p:sldId id="260" r:id="rId8"/>
    <p:sldId id="269" r:id="rId9"/>
    <p:sldId id="263" r:id="rId10"/>
    <p:sldId id="264" r:id="rId11"/>
    <p:sldId id="267" r:id="rId12"/>
    <p:sldId id="266" r:id="rId13"/>
    <p:sldId id="265" r:id="rId14"/>
    <p:sldId id="268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FCF3-AB97-4A5C-9BA7-E01FF821A446}" type="datetimeFigureOut">
              <a:rPr lang="nl-NL" smtClean="0"/>
              <a:t>25-1-2015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3FF-BA54-497A-81E2-C45B0C6E7A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67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FCF3-AB97-4A5C-9BA7-E01FF821A446}" type="datetimeFigureOut">
              <a:rPr lang="nl-NL" smtClean="0"/>
              <a:t>25-1-2015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3FF-BA54-497A-81E2-C45B0C6E7A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10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FCF3-AB97-4A5C-9BA7-E01FF821A446}" type="datetimeFigureOut">
              <a:rPr lang="nl-NL" smtClean="0"/>
              <a:t>25-1-2015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3FF-BA54-497A-81E2-C45B0C6E7A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364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FCF3-AB97-4A5C-9BA7-E01FF821A446}" type="datetimeFigureOut">
              <a:rPr lang="nl-NL" smtClean="0"/>
              <a:t>25-1-2015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3FF-BA54-497A-81E2-C45B0C6E7A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40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FCF3-AB97-4A5C-9BA7-E01FF821A446}" type="datetimeFigureOut">
              <a:rPr lang="nl-NL" smtClean="0"/>
              <a:t>25-1-2015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3FF-BA54-497A-81E2-C45B0C6E7A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97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FCF3-AB97-4A5C-9BA7-E01FF821A446}" type="datetimeFigureOut">
              <a:rPr lang="nl-NL" smtClean="0"/>
              <a:t>25-1-2015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3FF-BA54-497A-81E2-C45B0C6E7A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9201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FCF3-AB97-4A5C-9BA7-E01FF821A446}" type="datetimeFigureOut">
              <a:rPr lang="nl-NL" smtClean="0"/>
              <a:t>25-1-2015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3FF-BA54-497A-81E2-C45B0C6E7A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489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FCF3-AB97-4A5C-9BA7-E01FF821A446}" type="datetimeFigureOut">
              <a:rPr lang="nl-NL" smtClean="0"/>
              <a:t>25-1-2015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3FF-BA54-497A-81E2-C45B0C6E7A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789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FCF3-AB97-4A5C-9BA7-E01FF821A446}" type="datetimeFigureOut">
              <a:rPr lang="nl-NL" smtClean="0"/>
              <a:t>25-1-2015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3FF-BA54-497A-81E2-C45B0C6E7A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57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FCF3-AB97-4A5C-9BA7-E01FF821A446}" type="datetimeFigureOut">
              <a:rPr lang="nl-NL" smtClean="0"/>
              <a:t>25-1-2015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3FF-BA54-497A-81E2-C45B0C6E7A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579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FCF3-AB97-4A5C-9BA7-E01FF821A446}" type="datetimeFigureOut">
              <a:rPr lang="nl-NL" smtClean="0"/>
              <a:t>25-1-2015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3FF-BA54-497A-81E2-C45B0C6E7A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62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2FCF3-AB97-4A5C-9BA7-E01FF821A446}" type="datetimeFigureOut">
              <a:rPr lang="nl-NL" smtClean="0"/>
              <a:t>25-1-2015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5B3FF-BA54-497A-81E2-C45B0C6E7A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591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l_fi" descr="light+of+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528955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6888164" y="217488"/>
            <a:ext cx="3779837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nl-NL" altLang="nl-NL" sz="36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Wat moeten wij doen om Gods licht en liefde</a:t>
            </a:r>
          </a:p>
          <a:p>
            <a:r>
              <a:rPr lang="nl-NL" altLang="nl-NL" sz="36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ons hart te ontvangen?</a:t>
            </a:r>
          </a:p>
          <a:p>
            <a:endParaRPr lang="nl-NL" altLang="nl-NL" sz="3600" b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nl-NL" altLang="nl-NL" sz="36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Lees biddend</a:t>
            </a:r>
          </a:p>
          <a:p>
            <a:r>
              <a:rPr lang="nl-NL" altLang="nl-NL" sz="36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Bijbel</a:t>
            </a:r>
          </a:p>
          <a:p>
            <a:r>
              <a:rPr lang="nl-NL" altLang="nl-NL" sz="36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zie </a:t>
            </a:r>
          </a:p>
          <a:p>
            <a:r>
              <a:rPr lang="nl-NL" altLang="nl-NL" sz="36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steeds weer </a:t>
            </a:r>
          </a:p>
          <a:p>
            <a:r>
              <a:rPr lang="nl-NL" altLang="nl-NL" sz="36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 Jezus!</a:t>
            </a:r>
          </a:p>
        </p:txBody>
      </p:sp>
    </p:spTree>
    <p:extLst>
      <p:ext uri="{BB962C8B-B14F-4D97-AF65-F5344CB8AC3E}">
        <p14:creationId xmlns:p14="http://schemas.microsoft.com/office/powerpoint/2010/main" val="35222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433213"/>
            <a:ext cx="12192000" cy="1313576"/>
          </a:xfrm>
        </p:spPr>
        <p:txBody>
          <a:bodyPr/>
          <a:lstStyle/>
          <a:p>
            <a:pPr algn="ctr"/>
            <a:r>
              <a:rPr lang="nl-NL" b="1" dirty="0" smtClean="0">
                <a:latin typeface="+mn-lt"/>
              </a:rPr>
              <a:t>Als we op het rechte pad van de waarheid gaan</a:t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 zal de mist in ons leven opklaren</a:t>
            </a:r>
            <a:endParaRPr lang="nl-NL" b="1" dirty="0">
              <a:latin typeface="+mn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821" y="0"/>
            <a:ext cx="8394357" cy="543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28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378941"/>
            <a:ext cx="121920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sz="4400" b="1" dirty="0" smtClean="0"/>
          </a:p>
          <a:p>
            <a:pPr algn="ctr"/>
            <a:r>
              <a:rPr lang="nl-NL" sz="4400" b="1" dirty="0" smtClean="0"/>
              <a:t>Heer, Uw licht en Uw liefde schijnen,</a:t>
            </a:r>
          </a:p>
          <a:p>
            <a:pPr algn="ctr"/>
            <a:endParaRPr lang="nl-NL" sz="1000" b="1" dirty="0" smtClean="0"/>
          </a:p>
          <a:p>
            <a:pPr algn="ctr"/>
            <a:r>
              <a:rPr lang="nl-NL" sz="4400" b="1" dirty="0" smtClean="0"/>
              <a:t>waar U bent zal de nacht verdwijnen.</a:t>
            </a:r>
          </a:p>
          <a:p>
            <a:pPr algn="ctr"/>
            <a:endParaRPr lang="nl-NL" sz="1000" b="1" dirty="0" smtClean="0"/>
          </a:p>
          <a:p>
            <a:pPr algn="ctr"/>
            <a:r>
              <a:rPr lang="nl-NL" sz="4400" b="1" dirty="0" smtClean="0"/>
              <a:t>Jezus, Licht van de wereld vernieuw ons,</a:t>
            </a:r>
            <a:endParaRPr lang="nl-NL" sz="800" b="1" dirty="0" smtClean="0"/>
          </a:p>
          <a:p>
            <a:pPr algn="ctr"/>
            <a:endParaRPr lang="nl-NL" sz="4400" b="1" dirty="0" smtClean="0"/>
          </a:p>
          <a:p>
            <a:pPr algn="ctr"/>
            <a:r>
              <a:rPr lang="nl-NL" sz="4400" b="1" dirty="0" smtClean="0"/>
              <a:t>Levend Woord, ja, Uw </a:t>
            </a:r>
            <a:r>
              <a:rPr lang="nl-NL" sz="4400" b="1" smtClean="0"/>
              <a:t>waarheid bevrijdt </a:t>
            </a:r>
            <a:r>
              <a:rPr lang="nl-NL" sz="4400" b="1" dirty="0" smtClean="0"/>
              <a:t>ons.</a:t>
            </a:r>
          </a:p>
          <a:p>
            <a:pPr algn="ctr"/>
            <a:endParaRPr lang="nl-NL" sz="1000" b="1" dirty="0" smtClean="0"/>
          </a:p>
          <a:p>
            <a:pPr algn="ctr"/>
            <a:endParaRPr lang="nl-NL" sz="800" b="1" dirty="0" smtClean="0"/>
          </a:p>
          <a:p>
            <a:pPr algn="ctr"/>
            <a:r>
              <a:rPr lang="nl-NL" sz="4400" b="1" dirty="0" smtClean="0"/>
              <a:t>Schijn in mij, schijn door mij…</a:t>
            </a:r>
            <a:endParaRPr lang="nl-NL" sz="4400" b="1" dirty="0"/>
          </a:p>
        </p:txBody>
      </p:sp>
    </p:spTree>
    <p:extLst>
      <p:ext uri="{BB962C8B-B14F-4D97-AF65-F5344CB8AC3E}">
        <p14:creationId xmlns:p14="http://schemas.microsoft.com/office/powerpoint/2010/main" val="11738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733535"/>
            <a:ext cx="12192000" cy="1062681"/>
          </a:xfrm>
        </p:spPr>
        <p:txBody>
          <a:bodyPr/>
          <a:lstStyle/>
          <a:p>
            <a:pPr algn="ctr"/>
            <a:r>
              <a:rPr lang="nl-NL" b="1" dirty="0" smtClean="0">
                <a:latin typeface="+mn-lt"/>
              </a:rPr>
              <a:t>Wat doet het licht?</a:t>
            </a:r>
            <a:endParaRPr lang="nl-NL" b="1" dirty="0">
              <a:latin typeface="+mn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644" y="0"/>
            <a:ext cx="7644712" cy="573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27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717058"/>
            <a:ext cx="12192000" cy="996779"/>
          </a:xfrm>
        </p:spPr>
        <p:txBody>
          <a:bodyPr/>
          <a:lstStyle/>
          <a:p>
            <a:pPr algn="ctr"/>
            <a:r>
              <a:rPr lang="nl-NL" b="1" dirty="0" smtClean="0">
                <a:latin typeface="+mn-lt"/>
              </a:rPr>
              <a:t>Lezen: Johannes 1:1-18 en Joh. 3:16-21, 35-36</a:t>
            </a:r>
            <a:endParaRPr lang="nl-NL" b="1" dirty="0">
              <a:latin typeface="+mn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25" y="115330"/>
            <a:ext cx="7168550" cy="560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55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765378"/>
            <a:ext cx="12192000" cy="1006125"/>
          </a:xfrm>
        </p:spPr>
        <p:txBody>
          <a:bodyPr/>
          <a:lstStyle/>
          <a:p>
            <a:pPr algn="ctr"/>
            <a:r>
              <a:rPr lang="nl-NL" b="1" dirty="0" smtClean="0">
                <a:latin typeface="+mn-lt"/>
              </a:rPr>
              <a:t>Genezing voor een afgewezen blinde man</a:t>
            </a:r>
            <a:endParaRPr lang="nl-NL" b="1" dirty="0">
              <a:latin typeface="+mn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97" y="0"/>
            <a:ext cx="5818606" cy="579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1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617838" y="123569"/>
            <a:ext cx="111869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sz="4400" b="1" dirty="0" smtClean="0"/>
          </a:p>
          <a:p>
            <a:pPr algn="ctr"/>
            <a:r>
              <a:rPr lang="nl-NL" sz="4400" b="1" dirty="0" smtClean="0"/>
              <a:t>Licht van de wereld,</a:t>
            </a:r>
          </a:p>
          <a:p>
            <a:pPr algn="ctr"/>
            <a:r>
              <a:rPr lang="nl-NL" sz="4400" b="1" dirty="0" smtClean="0"/>
              <a:t>U scheen in mijn duisternis;</a:t>
            </a:r>
          </a:p>
          <a:p>
            <a:pPr algn="ctr"/>
            <a:r>
              <a:rPr lang="nl-NL" sz="4400" b="1" dirty="0" smtClean="0"/>
              <a:t>Nu mag ik zien wie U bent.</a:t>
            </a:r>
          </a:p>
          <a:p>
            <a:pPr algn="ctr"/>
            <a:endParaRPr lang="nl-NL" sz="4400" b="1" dirty="0" smtClean="0"/>
          </a:p>
          <a:p>
            <a:pPr algn="ctr"/>
            <a:r>
              <a:rPr lang="nl-NL" sz="4400" b="1" dirty="0" smtClean="0"/>
              <a:t>Liefde die maakt, </a:t>
            </a:r>
          </a:p>
          <a:p>
            <a:pPr algn="ctr"/>
            <a:r>
              <a:rPr lang="nl-NL" sz="4400" b="1" dirty="0" smtClean="0"/>
              <a:t>dat ik U wil kennen Heer,</a:t>
            </a:r>
          </a:p>
          <a:p>
            <a:pPr algn="ctr"/>
            <a:r>
              <a:rPr lang="nl-NL" sz="4400" b="1" dirty="0" smtClean="0"/>
              <a:t>Bij U wil zijn elk moment. </a:t>
            </a:r>
            <a:endParaRPr lang="nl-NL" sz="4400" b="1" dirty="0"/>
          </a:p>
        </p:txBody>
      </p:sp>
    </p:spTree>
    <p:extLst>
      <p:ext uri="{BB962C8B-B14F-4D97-AF65-F5344CB8AC3E}">
        <p14:creationId xmlns:p14="http://schemas.microsoft.com/office/powerpoint/2010/main" val="209927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33168" y="5585254"/>
            <a:ext cx="11088129" cy="996777"/>
          </a:xfrm>
        </p:spPr>
        <p:txBody>
          <a:bodyPr/>
          <a:lstStyle/>
          <a:p>
            <a:r>
              <a:rPr lang="nl-NL" b="1" dirty="0" smtClean="0">
                <a:latin typeface="+mn-lt"/>
              </a:rPr>
              <a:t>Brengen we elkaar aan de voet van het kruis?</a:t>
            </a:r>
            <a:endParaRPr lang="nl-NL" b="1" dirty="0">
              <a:latin typeface="+mn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031" y="0"/>
            <a:ext cx="5671181" cy="558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9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741773"/>
            <a:ext cx="12192000" cy="930875"/>
          </a:xfrm>
        </p:spPr>
        <p:txBody>
          <a:bodyPr/>
          <a:lstStyle/>
          <a:p>
            <a:pPr algn="ctr"/>
            <a:r>
              <a:rPr lang="nl-NL" b="1" dirty="0" smtClean="0">
                <a:latin typeface="+mn-lt"/>
              </a:rPr>
              <a:t>Waardoor gaat de bloem open?</a:t>
            </a:r>
            <a:endParaRPr lang="nl-NL" b="1" dirty="0">
              <a:latin typeface="+mn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375" y="57665"/>
            <a:ext cx="4507250" cy="56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3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692346"/>
            <a:ext cx="12192000" cy="1021492"/>
          </a:xfrm>
        </p:spPr>
        <p:txBody>
          <a:bodyPr/>
          <a:lstStyle/>
          <a:p>
            <a:pPr algn="ctr"/>
            <a:r>
              <a:rPr lang="nl-NL" b="1" dirty="0" smtClean="0">
                <a:latin typeface="+mn-lt"/>
              </a:rPr>
              <a:t>Wanneer zal deze oester zich openen?</a:t>
            </a:r>
            <a:endParaRPr lang="nl-NL" b="1" dirty="0">
              <a:latin typeface="+mn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965" y="222421"/>
            <a:ext cx="8102070" cy="546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4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113" y="76080"/>
            <a:ext cx="7331676" cy="67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0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156" y="189472"/>
            <a:ext cx="7556939" cy="650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9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436605"/>
            <a:ext cx="121920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400" b="1" dirty="0" smtClean="0"/>
              <a:t>Jezus leert ons </a:t>
            </a:r>
          </a:p>
          <a:p>
            <a:pPr algn="ctr"/>
            <a:r>
              <a:rPr lang="nl-NL" sz="4400" b="1" dirty="0" smtClean="0"/>
              <a:t>in Joh.</a:t>
            </a:r>
            <a:r>
              <a:rPr lang="nl-NL" sz="4000" b="1" dirty="0" smtClean="0"/>
              <a:t>12:46</a:t>
            </a:r>
            <a:r>
              <a:rPr lang="nl-NL" sz="4400" b="1" dirty="0" smtClean="0"/>
              <a:t>:</a:t>
            </a:r>
          </a:p>
          <a:p>
            <a:pPr algn="ctr"/>
            <a:endParaRPr lang="nl-NL" sz="1600" b="1" dirty="0" smtClean="0"/>
          </a:p>
          <a:p>
            <a:pPr algn="ctr"/>
            <a:r>
              <a:rPr lang="nl-NL" sz="4400" b="1" dirty="0" smtClean="0"/>
              <a:t> ‘Ik ben een licht, </a:t>
            </a:r>
          </a:p>
          <a:p>
            <a:pPr algn="ctr"/>
            <a:endParaRPr lang="nl-NL" sz="1000" b="1" dirty="0" smtClean="0"/>
          </a:p>
          <a:p>
            <a:pPr algn="ctr"/>
            <a:r>
              <a:rPr lang="nl-NL" sz="4400" b="1" dirty="0" smtClean="0"/>
              <a:t>in de wereld gekomen,</a:t>
            </a:r>
            <a:endParaRPr lang="nl-NL" sz="1000" b="1" dirty="0" smtClean="0"/>
          </a:p>
          <a:p>
            <a:pPr algn="ctr"/>
            <a:endParaRPr lang="nl-NL" sz="4400" b="1" dirty="0" smtClean="0"/>
          </a:p>
          <a:p>
            <a:pPr algn="ctr"/>
            <a:r>
              <a:rPr lang="nl-NL" sz="4400" b="1" dirty="0" smtClean="0"/>
              <a:t> opdat ieder die in Mij gelooft,</a:t>
            </a:r>
          </a:p>
          <a:p>
            <a:pPr algn="ctr"/>
            <a:endParaRPr lang="nl-NL" sz="1200" b="1" dirty="0" smtClean="0"/>
          </a:p>
          <a:p>
            <a:pPr algn="ctr"/>
            <a:r>
              <a:rPr lang="nl-NL" sz="4400" b="1" dirty="0" smtClean="0"/>
              <a:t> niet in de duisternis blijft.’</a:t>
            </a:r>
            <a:endParaRPr lang="nl-NL" sz="4400" b="1" dirty="0"/>
          </a:p>
        </p:txBody>
      </p:sp>
    </p:spTree>
    <p:extLst>
      <p:ext uri="{BB962C8B-B14F-4D97-AF65-F5344CB8AC3E}">
        <p14:creationId xmlns:p14="http://schemas.microsoft.com/office/powerpoint/2010/main" val="1898526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256" y="172995"/>
            <a:ext cx="7536769" cy="652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5072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194</Words>
  <Application>Microsoft Office PowerPoint</Application>
  <PresentationFormat>Breedbeeld</PresentationFormat>
  <Paragraphs>44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Kantoorthema</vt:lpstr>
      <vt:lpstr>PowerPoint-presentatie</vt:lpstr>
      <vt:lpstr>PowerPoint-presentatie</vt:lpstr>
      <vt:lpstr>Brengen we elkaar aan de voet van het kruis?</vt:lpstr>
      <vt:lpstr>Waardoor gaat de bloem open?</vt:lpstr>
      <vt:lpstr>Wanneer zal deze oester zich openen?</vt:lpstr>
      <vt:lpstr>PowerPoint-presentatie</vt:lpstr>
      <vt:lpstr>PowerPoint-presentatie</vt:lpstr>
      <vt:lpstr>PowerPoint-presentatie</vt:lpstr>
      <vt:lpstr>PowerPoint-presentatie</vt:lpstr>
      <vt:lpstr>Als we op het rechte pad van de waarheid gaan  zal de mist in ons leven opklaren</vt:lpstr>
      <vt:lpstr>PowerPoint-presentatie</vt:lpstr>
      <vt:lpstr>Wat doet het licht?</vt:lpstr>
      <vt:lpstr>Lezen: Johannes 1:1-18 en Joh. 3:16-21, 35-36</vt:lpstr>
      <vt:lpstr>Genezing voor een afgewezen blinde man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</dc:creator>
  <cp:lastModifiedBy>Jan</cp:lastModifiedBy>
  <cp:revision>12</cp:revision>
  <dcterms:created xsi:type="dcterms:W3CDTF">2015-01-23T20:17:30Z</dcterms:created>
  <dcterms:modified xsi:type="dcterms:W3CDTF">2015-01-24T23:04:53Z</dcterms:modified>
</cp:coreProperties>
</file>