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707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575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87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979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855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37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35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828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42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75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763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3E49B-6A89-4827-B5BC-D75C3CF7C566}" type="datetimeFigureOut">
              <a:rPr lang="nl-NL" smtClean="0"/>
              <a:t>16-2-2015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F9E05-39B3-4410-B2F8-21C5CDFEEA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757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astoralehulpverleningjongeren.nl/wp-content/uploads/2015/01/Geestelijke-invloeden-en-ons-denken-groter.bm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astoralehulpverleningjongeren.nl/wp-content/uploads/2015/01/Geestelijke-invloeden-en-ons-denken-groter.bmp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030" y="0"/>
            <a:ext cx="69464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2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183" y="171578"/>
            <a:ext cx="6879263" cy="647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9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720" y="98854"/>
            <a:ext cx="6400800" cy="65985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786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Breedbeeld</PresentationFormat>
  <Paragraphs>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</dc:creator>
  <cp:lastModifiedBy>Jan</cp:lastModifiedBy>
  <cp:revision>1</cp:revision>
  <dcterms:created xsi:type="dcterms:W3CDTF">2015-02-10T12:00:21Z</dcterms:created>
  <dcterms:modified xsi:type="dcterms:W3CDTF">2015-02-16T00:27:38Z</dcterms:modified>
</cp:coreProperties>
</file>