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150CBCF-889F-439F-B874-EAC39315AA62}" type="datetimeFigureOut">
              <a:rPr lang="nl-NL" smtClean="0"/>
              <a:t>13-8-2015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358971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150CBCF-889F-439F-B874-EAC39315AA62}" type="datetimeFigureOut">
              <a:rPr lang="nl-NL" smtClean="0"/>
              <a:t>13-8-2015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188011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150CBCF-889F-439F-B874-EAC39315AA62}" type="datetimeFigureOut">
              <a:rPr lang="nl-NL" smtClean="0"/>
              <a:t>13-8-2015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227389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150CBCF-889F-439F-B874-EAC39315AA62}" type="datetimeFigureOut">
              <a:rPr lang="nl-NL" smtClean="0"/>
              <a:t>13-8-2015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302047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150CBCF-889F-439F-B874-EAC39315AA62}" type="datetimeFigureOut">
              <a:rPr lang="nl-NL" smtClean="0"/>
              <a:t>13-8-2015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86900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150CBCF-889F-439F-B874-EAC39315AA62}" type="datetimeFigureOut">
              <a:rPr lang="nl-NL" smtClean="0"/>
              <a:t>13-8-2015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333672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150CBCF-889F-439F-B874-EAC39315AA62}" type="datetimeFigureOut">
              <a:rPr lang="nl-NL" smtClean="0"/>
              <a:t>13-8-2015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348469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150CBCF-889F-439F-B874-EAC39315AA62}" type="datetimeFigureOut">
              <a:rPr lang="nl-NL" smtClean="0"/>
              <a:t>13-8-2015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428257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150CBCF-889F-439F-B874-EAC39315AA62}" type="datetimeFigureOut">
              <a:rPr lang="nl-NL" smtClean="0"/>
              <a:t>13-8-2015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51247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150CBCF-889F-439F-B874-EAC39315AA62}" type="datetimeFigureOut">
              <a:rPr lang="nl-NL" smtClean="0"/>
              <a:t>13-8-2015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248820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150CBCF-889F-439F-B874-EAC39315AA62}" type="datetimeFigureOut">
              <a:rPr lang="nl-NL" smtClean="0"/>
              <a:t>13-8-2015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C1375B-DB16-47B8-ABEA-179045A4B089}" type="slidenum">
              <a:rPr lang="nl-NL" smtClean="0"/>
              <a:t>‹nr.›</a:t>
            </a:fld>
            <a:endParaRPr lang="nl-NL"/>
          </a:p>
        </p:txBody>
      </p:sp>
    </p:spTree>
    <p:extLst>
      <p:ext uri="{BB962C8B-B14F-4D97-AF65-F5344CB8AC3E}">
        <p14:creationId xmlns:p14="http://schemas.microsoft.com/office/powerpoint/2010/main" val="237472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CBCF-889F-439F-B874-EAC39315AA62}" type="datetimeFigureOut">
              <a:rPr lang="nl-NL" smtClean="0"/>
              <a:t>13-8-2015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1375B-DB16-47B8-ABEA-179045A4B089}" type="slidenum">
              <a:rPr lang="nl-NL" smtClean="0"/>
              <a:t>‹nr.›</a:t>
            </a:fld>
            <a:endParaRPr lang="nl-NL"/>
          </a:p>
        </p:txBody>
      </p:sp>
    </p:spTree>
    <p:extLst>
      <p:ext uri="{BB962C8B-B14F-4D97-AF65-F5344CB8AC3E}">
        <p14:creationId xmlns:p14="http://schemas.microsoft.com/office/powerpoint/2010/main" val="364298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295960" y="-148280"/>
            <a:ext cx="2896040" cy="7006280"/>
          </a:xfrm>
        </p:spPr>
        <p:txBody>
          <a:bodyPr>
            <a:normAutofit/>
          </a:bodyPr>
          <a:lstStyle/>
          <a:p>
            <a:r>
              <a:rPr lang="nl-NL" b="1" dirty="0" smtClean="0">
                <a:latin typeface="+mn-lt"/>
              </a:rPr>
              <a:t>Diana vond in 2012 haar dakloze vader toen ze foto’s maakte.</a:t>
            </a: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b="1" dirty="0" smtClean="0">
                <a:solidFill>
                  <a:schemeClr val="accent2">
                    <a:lumMod val="50000"/>
                  </a:schemeClr>
                </a:solidFill>
                <a:latin typeface="+mn-lt"/>
              </a:rPr>
              <a:t>Hij verliet het gezin Toen ze jong was.</a:t>
            </a:r>
            <a:endParaRPr lang="nl-NL" b="1" dirty="0">
              <a:solidFill>
                <a:schemeClr val="accent2">
                  <a:lumMod val="50000"/>
                </a:schemeClr>
              </a:solidFill>
              <a:latin typeface="+mn-lt"/>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95960" cy="6857999"/>
          </a:xfrm>
          <a:prstGeom prst="rect">
            <a:avLst/>
          </a:prstGeom>
        </p:spPr>
      </p:pic>
    </p:spTree>
    <p:extLst>
      <p:ext uri="{BB962C8B-B14F-4D97-AF65-F5344CB8AC3E}">
        <p14:creationId xmlns:p14="http://schemas.microsoft.com/office/powerpoint/2010/main" val="283796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56990" y="0"/>
            <a:ext cx="3035010" cy="6857999"/>
          </a:xfrm>
        </p:spPr>
        <p:txBody>
          <a:bodyPr>
            <a:normAutofit/>
          </a:bodyPr>
          <a:lstStyle/>
          <a:p>
            <a:r>
              <a:rPr lang="nl-NL" sz="5400" b="1" dirty="0" smtClean="0">
                <a:latin typeface="+mn-lt"/>
              </a:rPr>
              <a:t>Hier </a:t>
            </a:r>
            <a:br>
              <a:rPr lang="nl-NL" sz="5400" b="1" dirty="0" smtClean="0">
                <a:latin typeface="+mn-lt"/>
              </a:rPr>
            </a:br>
            <a:r>
              <a:rPr lang="nl-NL" sz="5400" b="1" dirty="0" smtClean="0">
                <a:latin typeface="+mn-lt"/>
              </a:rPr>
              <a:t>zie je </a:t>
            </a:r>
            <a:br>
              <a:rPr lang="nl-NL" sz="5400" b="1" dirty="0" smtClean="0">
                <a:latin typeface="+mn-lt"/>
              </a:rPr>
            </a:br>
            <a:r>
              <a:rPr lang="nl-NL" sz="5400" b="1" dirty="0" smtClean="0">
                <a:latin typeface="+mn-lt"/>
              </a:rPr>
              <a:t>ze nog samen </a:t>
            </a:r>
            <a:br>
              <a:rPr lang="nl-NL" sz="5400" b="1" dirty="0" smtClean="0">
                <a:latin typeface="+mn-lt"/>
              </a:rPr>
            </a:br>
            <a:r>
              <a:rPr lang="nl-NL" sz="5400" b="1" dirty="0" smtClean="0">
                <a:latin typeface="+mn-lt"/>
              </a:rPr>
              <a:t>in haar vroege kindertijd</a:t>
            </a:r>
            <a:endParaRPr lang="nl-NL" sz="5400" b="1" dirty="0">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56990" cy="6858000"/>
          </a:xfrm>
          <a:prstGeom prst="rect">
            <a:avLst/>
          </a:prstGeom>
        </p:spPr>
      </p:pic>
    </p:spTree>
    <p:extLst>
      <p:ext uri="{BB962C8B-B14F-4D97-AF65-F5344CB8AC3E}">
        <p14:creationId xmlns:p14="http://schemas.microsoft.com/office/powerpoint/2010/main" val="429393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3996" y="0"/>
            <a:ext cx="3048004" cy="6857999"/>
          </a:xfrm>
        </p:spPr>
        <p:txBody>
          <a:bodyPr>
            <a:normAutofit/>
          </a:bodyPr>
          <a:lstStyle/>
          <a:p>
            <a:r>
              <a:rPr lang="nl-NL" sz="4200" b="1" dirty="0" smtClean="0">
                <a:latin typeface="+mn-lt"/>
              </a:rPr>
              <a:t>De extreem ondervoede vader herkende haar niet.</a:t>
            </a:r>
            <a:r>
              <a:rPr lang="nl-NL" sz="800" b="1" dirty="0" smtClean="0">
                <a:latin typeface="+mn-lt"/>
              </a:rPr>
              <a:t/>
            </a:r>
            <a:br>
              <a:rPr lang="nl-NL" sz="800" b="1" dirty="0" smtClean="0">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sz="800" b="1" dirty="0" smtClean="0">
                <a:latin typeface="+mn-lt"/>
              </a:rPr>
              <a:t/>
            </a:r>
            <a:br>
              <a:rPr lang="nl-NL" sz="800" b="1" dirty="0" smtClean="0">
                <a:latin typeface="+mn-lt"/>
              </a:rPr>
            </a:br>
            <a:r>
              <a:rPr lang="nl-NL" sz="4200" b="1" dirty="0" smtClean="0">
                <a:solidFill>
                  <a:schemeClr val="accent2">
                    <a:lumMod val="50000"/>
                  </a:schemeClr>
                </a:solidFill>
                <a:latin typeface="+mn-lt"/>
              </a:rPr>
              <a:t>Hij leed aan schizofrenie, maar kreeg geen behandeling</a:t>
            </a:r>
            <a:endParaRPr lang="nl-NL" sz="4200" b="1" dirty="0">
              <a:solidFill>
                <a:schemeClr val="accent2">
                  <a:lumMod val="50000"/>
                </a:schemeClr>
              </a:solidFill>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7" cy="6857999"/>
          </a:xfrm>
          <a:prstGeom prst="rect">
            <a:avLst/>
          </a:prstGeom>
        </p:spPr>
      </p:pic>
    </p:spTree>
    <p:extLst>
      <p:ext uri="{BB962C8B-B14F-4D97-AF65-F5344CB8AC3E}">
        <p14:creationId xmlns:p14="http://schemas.microsoft.com/office/powerpoint/2010/main" val="101618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83075" y="-189470"/>
            <a:ext cx="3008925" cy="7047469"/>
          </a:xfrm>
        </p:spPr>
        <p:txBody>
          <a:bodyPr>
            <a:normAutofit/>
          </a:bodyPr>
          <a:lstStyle/>
          <a:p>
            <a:r>
              <a:rPr lang="nl-NL" b="1" dirty="0" smtClean="0">
                <a:latin typeface="+mn-lt"/>
              </a:rPr>
              <a:t>Ze dacht dat hij zou sterven op straat, </a:t>
            </a:r>
            <a:br>
              <a:rPr lang="nl-NL" b="1" dirty="0" smtClean="0">
                <a:latin typeface="+mn-lt"/>
              </a:rPr>
            </a:br>
            <a:r>
              <a:rPr lang="nl-NL" b="1" dirty="0" smtClean="0">
                <a:latin typeface="+mn-lt"/>
              </a:rPr>
              <a:t>maar  hij kreeg een hartaanval</a:t>
            </a: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b="1" dirty="0" smtClean="0">
                <a:solidFill>
                  <a:schemeClr val="accent2">
                    <a:lumMod val="50000"/>
                  </a:schemeClr>
                </a:solidFill>
                <a:latin typeface="+mn-lt"/>
              </a:rPr>
              <a:t>… en werd gered in het ziekenhuis</a:t>
            </a:r>
            <a:endParaRPr lang="nl-NL" b="1" dirty="0">
              <a:solidFill>
                <a:schemeClr val="accent2">
                  <a:lumMod val="50000"/>
                </a:schemeClr>
              </a:solidFill>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83075" cy="6857999"/>
          </a:xfrm>
          <a:prstGeom prst="rect">
            <a:avLst/>
          </a:prstGeom>
        </p:spPr>
      </p:pic>
    </p:spTree>
    <p:extLst>
      <p:ext uri="{BB962C8B-B14F-4D97-AF65-F5344CB8AC3E}">
        <p14:creationId xmlns:p14="http://schemas.microsoft.com/office/powerpoint/2010/main" val="1070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43136" y="0"/>
            <a:ext cx="5848864" cy="6857999"/>
          </a:xfrm>
        </p:spPr>
        <p:txBody>
          <a:bodyPr>
            <a:normAutofit/>
          </a:bodyPr>
          <a:lstStyle/>
          <a:p>
            <a:r>
              <a:rPr lang="nl-NL" b="1" dirty="0" smtClean="0">
                <a:latin typeface="+mn-lt"/>
              </a:rPr>
              <a:t>Hij kreeg de nodige medicijnen in het ziekenhuis, en een behandeling voor zijn geestelijke gezondheid. </a:t>
            </a:r>
            <a:r>
              <a:rPr lang="nl-NL" b="1" dirty="0" smtClean="0">
                <a:solidFill>
                  <a:schemeClr val="accent2">
                    <a:lumMod val="50000"/>
                  </a:schemeClr>
                </a:solidFill>
                <a:latin typeface="+mn-lt"/>
              </a:rPr>
              <a:t>Na enige tijd ging het heel goed met Diana’s vader, zoals je ziet. </a:t>
            </a:r>
            <a:br>
              <a:rPr lang="nl-NL" b="1" dirty="0" smtClean="0">
                <a:solidFill>
                  <a:schemeClr val="accent2">
                    <a:lumMod val="50000"/>
                  </a:schemeClr>
                </a:solidFill>
                <a:latin typeface="+mn-lt"/>
              </a:rPr>
            </a:br>
            <a:r>
              <a:rPr lang="nl-NL" b="1" dirty="0" smtClean="0">
                <a:latin typeface="+mn-lt"/>
              </a:rPr>
              <a:t>Hij heeft tegenslagen overwonnen en weer doelen in zijn leven.</a:t>
            </a:r>
            <a:endParaRPr lang="nl-NL" b="1" dirty="0">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43135" cy="6857077"/>
          </a:xfrm>
          <a:prstGeom prst="rect">
            <a:avLst/>
          </a:prstGeom>
        </p:spPr>
      </p:pic>
    </p:spTree>
    <p:extLst>
      <p:ext uri="{BB962C8B-B14F-4D97-AF65-F5344CB8AC3E}">
        <p14:creationId xmlns:p14="http://schemas.microsoft.com/office/powerpoint/2010/main" val="393572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18020" y="0"/>
            <a:ext cx="3073979" cy="6857999"/>
          </a:xfrm>
        </p:spPr>
        <p:txBody>
          <a:bodyPr/>
          <a:lstStyle/>
          <a:p>
            <a:r>
              <a:rPr lang="nl-NL" b="1" dirty="0" smtClean="0">
                <a:latin typeface="+mn-lt"/>
              </a:rPr>
              <a:t>Diana koos ervoor om hem te vergeven.</a:t>
            </a:r>
            <a:r>
              <a:rPr lang="nl-NL" sz="800" b="1" dirty="0" smtClean="0">
                <a:latin typeface="+mn-lt"/>
              </a:rPr>
              <a:t/>
            </a:r>
            <a:br>
              <a:rPr lang="nl-NL" sz="800" b="1" dirty="0" smtClean="0">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b="1" dirty="0" smtClean="0">
                <a:solidFill>
                  <a:schemeClr val="accent2">
                    <a:lumMod val="50000"/>
                  </a:schemeClr>
                </a:solidFill>
                <a:latin typeface="+mn-lt"/>
              </a:rPr>
              <a:t>Ze bouwt aan een band met hem, die ze als kind miste.</a:t>
            </a:r>
            <a:endParaRPr lang="nl-NL" b="1" dirty="0">
              <a:solidFill>
                <a:schemeClr val="accent2">
                  <a:lumMod val="50000"/>
                </a:schemeClr>
              </a:solidFill>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18021" cy="6857999"/>
          </a:xfrm>
          <a:prstGeom prst="rect">
            <a:avLst/>
          </a:prstGeom>
        </p:spPr>
      </p:pic>
    </p:spTree>
    <p:extLst>
      <p:ext uri="{BB962C8B-B14F-4D97-AF65-F5344CB8AC3E}">
        <p14:creationId xmlns:p14="http://schemas.microsoft.com/office/powerpoint/2010/main" val="180272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092" y="0"/>
            <a:ext cx="12084908" cy="2272972"/>
          </a:xfrm>
        </p:spPr>
        <p:txBody>
          <a:bodyPr>
            <a:normAutofit fontScale="90000"/>
          </a:bodyPr>
          <a:lstStyle/>
          <a:p>
            <a:r>
              <a:rPr lang="nl-NL" sz="5100" b="1" dirty="0" smtClean="0">
                <a:latin typeface="+mn-lt"/>
              </a:rPr>
              <a:t>De vader heeft nu hoop, en de wil om te slagen. </a:t>
            </a:r>
            <a:r>
              <a:rPr lang="nl-NL" sz="4000" b="1" dirty="0" smtClean="0">
                <a:latin typeface="+mn-lt"/>
              </a:rPr>
              <a:t/>
            </a:r>
            <a:br>
              <a:rPr lang="nl-NL" sz="4000" b="1" dirty="0" smtClean="0">
                <a:latin typeface="+mn-lt"/>
              </a:rPr>
            </a:br>
            <a:r>
              <a:rPr lang="nl-NL" sz="4000" b="1" dirty="0" smtClean="0">
                <a:solidFill>
                  <a:schemeClr val="accent2">
                    <a:lumMod val="50000"/>
                  </a:schemeClr>
                </a:solidFill>
                <a:latin typeface="+mn-lt"/>
              </a:rPr>
              <a:t>Diana geeft aan, dat we een tweede kans in ons leven moeten aanpakken.</a:t>
            </a:r>
            <a:r>
              <a:rPr lang="nl-NL" sz="4000" b="1" dirty="0" smtClean="0">
                <a:latin typeface="+mn-lt"/>
              </a:rPr>
              <a:t> Ze zegt: ‘Falen bestaat niet, behalve als je opgeeft. </a:t>
            </a:r>
            <a:r>
              <a:rPr lang="nl-NL" sz="5100" b="1" dirty="0" smtClean="0">
                <a:latin typeface="+mn-lt"/>
              </a:rPr>
              <a:t>En hij gaf nooit op. En ik zal hem nooit opgeven.’</a:t>
            </a:r>
            <a:endParaRPr lang="nl-NL" sz="5100" b="1" dirty="0">
              <a:latin typeface="+mn-lt"/>
            </a:endParaRPr>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52" y="2272974"/>
            <a:ext cx="6122052" cy="4585026"/>
          </a:xfrm>
        </p:spPr>
      </p:pic>
      <p:sp>
        <p:nvSpPr>
          <p:cNvPr id="5" name="Tijdelijke aanduiding voor inhoud 4"/>
          <p:cNvSpPr>
            <a:spLocks noGrp="1"/>
          </p:cNvSpPr>
          <p:nvPr>
            <p:ph sz="half" idx="2"/>
          </p:nvPr>
        </p:nvSpPr>
        <p:spPr>
          <a:xfrm>
            <a:off x="6106400" y="2272973"/>
            <a:ext cx="6085600" cy="4585026"/>
          </a:xfrm>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72973"/>
            <a:ext cx="6096000" cy="4585026"/>
          </a:xfrm>
          <a:prstGeom prst="rect">
            <a:avLst/>
          </a:prstGeom>
        </p:spPr>
      </p:pic>
    </p:spTree>
    <p:extLst>
      <p:ext uri="{BB962C8B-B14F-4D97-AF65-F5344CB8AC3E}">
        <p14:creationId xmlns:p14="http://schemas.microsoft.com/office/powerpoint/2010/main" val="349094085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83</Words>
  <Application>Microsoft Office PowerPoint</Application>
  <PresentationFormat>Breedbeeld</PresentationFormat>
  <Paragraphs>7</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Diana vond in 2012 haar dakloze vader toen ze foto’s maakte.  Hij verliet het gezin Toen ze jong was.</vt:lpstr>
      <vt:lpstr>Hier  zie je  ze nog samen  in haar vroege kindertijd</vt:lpstr>
      <vt:lpstr>De extreem ondervoede vader herkende haar niet.    Hij leed aan schizofrenie, maar kreeg geen behandeling</vt:lpstr>
      <vt:lpstr>Ze dacht dat hij zou sterven op straat,  maar  hij kreeg een hartaanval  … en werd gered in het ziekenhuis</vt:lpstr>
      <vt:lpstr>Hij kreeg de nodige medicijnen in het ziekenhuis, en een behandeling voor zijn geestelijke gezondheid. Na enige tijd ging het heel goed met Diana’s vader, zoals je ziet.  Hij heeft tegenslagen overwonnen en weer doelen in zijn leven.</vt:lpstr>
      <vt:lpstr>Diana koos ervoor om hem te vergeven.   Ze bouwt aan een band met hem, die ze als kind miste.</vt:lpstr>
      <vt:lpstr>De vader heeft nu hoop, en de wil om te slagen.  Diana geeft aan, dat we een tweede kans in ons leven moeten aanpakken. Ze zegt: ‘Falen bestaat niet, behalve als je opgeeft. En hij gaf nooit op. En ik zal hem nooit opgeven.’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Diana vond haar dakloze vader bij het maken van foto’s.   Hij verliet het gezin Toen ze jong was.</dc:title>
  <dc:creator>Jan</dc:creator>
  <cp:lastModifiedBy>Jan</cp:lastModifiedBy>
  <cp:revision>6</cp:revision>
  <dcterms:created xsi:type="dcterms:W3CDTF">2015-08-13T15:10:18Z</dcterms:created>
  <dcterms:modified xsi:type="dcterms:W3CDTF">2015-08-13T15:50:53Z</dcterms:modified>
</cp:coreProperties>
</file>