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082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76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57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15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785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98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38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11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852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29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62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FA0B9-10FB-43A6-AA0A-E5E8E57573F6}" type="datetimeFigureOut">
              <a:rPr lang="nl-NL" smtClean="0"/>
              <a:t>3-3-2015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37FDE-DA62-4603-A7D4-30FB2FF1BA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39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59191" y="848496"/>
            <a:ext cx="3832809" cy="5041558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Geestelijke   werkingen</a:t>
            </a:r>
            <a:br>
              <a:rPr lang="nl-NL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in het hart.</a:t>
            </a:r>
            <a:br>
              <a:rPr lang="nl-NL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b="1" dirty="0" smtClean="0">
                <a:latin typeface="+mn-lt"/>
              </a:rPr>
              <a:t/>
            </a:r>
            <a:br>
              <a:rPr lang="nl-NL" b="1" dirty="0" smtClean="0">
                <a:latin typeface="+mn-lt"/>
              </a:rPr>
            </a:br>
            <a:r>
              <a:rPr lang="nl-NL" b="1" dirty="0" smtClean="0">
                <a:latin typeface="+mn-lt"/>
              </a:rPr>
              <a:t>Hoe kun je meer geestelijke groei en vreugde ontvangen</a:t>
            </a:r>
            <a:r>
              <a:rPr lang="nl-NL" sz="1200" b="1" dirty="0" smtClean="0">
                <a:latin typeface="+mn-lt"/>
              </a:rPr>
              <a:t/>
            </a:r>
            <a:br>
              <a:rPr lang="nl-NL" sz="1200" b="1" dirty="0" smtClean="0">
                <a:latin typeface="+mn-lt"/>
              </a:rPr>
            </a:br>
            <a:r>
              <a:rPr lang="nl-NL" sz="1200" b="1" dirty="0" smtClean="0">
                <a:latin typeface="+mn-lt"/>
              </a:rPr>
              <a:t/>
            </a:r>
            <a:br>
              <a:rPr lang="nl-NL" sz="1200" b="1" dirty="0" smtClean="0">
                <a:latin typeface="+mn-lt"/>
              </a:rPr>
            </a:br>
            <a:r>
              <a:rPr lang="nl-NL" b="1" dirty="0" smtClean="0">
                <a:latin typeface="+mn-lt"/>
              </a:rPr>
              <a:t>door meer geloof, hoop, liefde en kennis?</a:t>
            </a:r>
            <a:endParaRPr lang="nl-NL" b="1" dirty="0">
              <a:latin typeface="+mn-lt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178" y="0"/>
            <a:ext cx="81010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60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642919"/>
            <a:ext cx="12192000" cy="1215081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Schiet je al snel in de verdediging?</a:t>
            </a:r>
            <a:endParaRPr lang="nl-NL" b="1" dirty="0">
              <a:latin typeface="+mn-lt"/>
            </a:endParaRPr>
          </a:p>
        </p:txBody>
      </p:sp>
      <p:pic>
        <p:nvPicPr>
          <p:cNvPr id="1026" name="Picture 2" descr="http://www.pastoralehulpverleningjongeren.nl/wp-content/uploads/2014/11/Kanon-De-leugena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307" y="0"/>
            <a:ext cx="7529385" cy="564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439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824151"/>
            <a:ext cx="12192000" cy="1033849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Geestelijke blokkades door boosheid en angst</a:t>
            </a:r>
            <a:endParaRPr lang="nl-NL" b="1" dirty="0">
              <a:latin typeface="+mn-lt"/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708" y="0"/>
            <a:ext cx="10272584" cy="58241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664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881816"/>
            <a:ext cx="12192000" cy="976184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Liefde verdrijft de angst, afgunst en boosheid</a:t>
            </a:r>
            <a:endParaRPr lang="nl-NL" b="1" dirty="0">
              <a:latin typeface="+mn-lt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876" y="-37998"/>
            <a:ext cx="7282248" cy="59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35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848865"/>
            <a:ext cx="12192000" cy="1009135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Geestelijke openingen door geloof, hoop en liefde</a:t>
            </a:r>
            <a:endParaRPr lang="nl-NL" b="1" dirty="0">
              <a:latin typeface="+mn-lt"/>
            </a:endParaRPr>
          </a:p>
        </p:txBody>
      </p:sp>
      <p:pic>
        <p:nvPicPr>
          <p:cNvPr id="3" name="Afbeelding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015" y="90616"/>
            <a:ext cx="10235513" cy="5758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369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786102"/>
            <a:ext cx="12192000" cy="1071898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De waarheid verdrijft de leugen, onkunde en twijfel</a:t>
            </a:r>
            <a:endParaRPr lang="nl-NL" b="1" dirty="0">
              <a:latin typeface="+mn-lt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086" y="0"/>
            <a:ext cx="7059827" cy="578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944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41</Words>
  <Application>Microsoft Office PowerPoint</Application>
  <PresentationFormat>Breedbeeld</PresentationFormat>
  <Paragraphs>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Geestelijke   werkingen in het hart.  Hoe kun je meer geestelijke groei en vreugde ontvangen  door meer geloof, hoop, liefde en kennis?</vt:lpstr>
      <vt:lpstr>Schiet je al snel in de verdediging?</vt:lpstr>
      <vt:lpstr>Geestelijke blokkades door boosheid en angst</vt:lpstr>
      <vt:lpstr>Liefde verdrijft de angst, afgunst en boosheid</vt:lpstr>
      <vt:lpstr>Geestelijke openingen door geloof, hoop en liefde</vt:lpstr>
      <vt:lpstr>De waarheid verdrijft de leugen, onkunde en twijfel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Schiet je al snel in de verdediging?</dc:title>
  <dc:creator>Jan</dc:creator>
  <cp:lastModifiedBy>Jan</cp:lastModifiedBy>
  <cp:revision>6</cp:revision>
  <dcterms:created xsi:type="dcterms:W3CDTF">2015-03-03T14:29:29Z</dcterms:created>
  <dcterms:modified xsi:type="dcterms:W3CDTF">2015-03-03T15:03:26Z</dcterms:modified>
</cp:coreProperties>
</file>