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60" r:id="rId3"/>
    <p:sldId id="264" r:id="rId4"/>
    <p:sldId id="273" r:id="rId5"/>
    <p:sldId id="265" r:id="rId6"/>
    <p:sldId id="291" r:id="rId7"/>
    <p:sldId id="290" r:id="rId8"/>
    <p:sldId id="292" r:id="rId9"/>
    <p:sldId id="263" r:id="rId10"/>
    <p:sldId id="295" r:id="rId11"/>
    <p:sldId id="261" r:id="rId12"/>
    <p:sldId id="284" r:id="rId13"/>
    <p:sldId id="285" r:id="rId14"/>
    <p:sldId id="286" r:id="rId15"/>
    <p:sldId id="259" r:id="rId16"/>
    <p:sldId id="294" r:id="rId17"/>
    <p:sldId id="296" r:id="rId18"/>
    <p:sldId id="297" r:id="rId19"/>
    <p:sldId id="275" r:id="rId20"/>
    <p:sldId id="276" r:id="rId21"/>
    <p:sldId id="277" r:id="rId22"/>
    <p:sldId id="289" r:id="rId23"/>
    <p:sldId id="278" r:id="rId24"/>
    <p:sldId id="266" r:id="rId25"/>
    <p:sldId id="279" r:id="rId26"/>
    <p:sldId id="258" r:id="rId27"/>
    <p:sldId id="288" r:id="rId28"/>
    <p:sldId id="262" r:id="rId29"/>
    <p:sldId id="280" r:id="rId30"/>
    <p:sldId id="281" r:id="rId31"/>
    <p:sldId id="282" r:id="rId32"/>
    <p:sldId id="283" r:id="rId3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341F0E35-18C5-4B2B-971E-21F6E62C8C9A}" type="datetimeFigureOut">
              <a:rPr lang="nl-NL" smtClean="0"/>
              <a:t>26-12-2015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328275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41F0E35-18C5-4B2B-971E-21F6E62C8C9A}" type="datetimeFigureOut">
              <a:rPr lang="nl-NL" smtClean="0"/>
              <a:t>26-12-2015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330069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41F0E35-18C5-4B2B-971E-21F6E62C8C9A}" type="datetimeFigureOut">
              <a:rPr lang="nl-NL" smtClean="0"/>
              <a:t>26-12-2015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92160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41F0E35-18C5-4B2B-971E-21F6E62C8C9A}" type="datetimeFigureOut">
              <a:rPr lang="nl-NL" smtClean="0"/>
              <a:t>26-12-2015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182429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Klik om de stijl te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341F0E35-18C5-4B2B-971E-21F6E62C8C9A}" type="datetimeFigureOut">
              <a:rPr lang="nl-NL" smtClean="0"/>
              <a:t>26-12-2015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3204578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41F0E35-18C5-4B2B-971E-21F6E62C8C9A}" type="datetimeFigureOut">
              <a:rPr lang="nl-NL" smtClean="0"/>
              <a:t>26-12-2015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128345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Klik om de stijl te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41F0E35-18C5-4B2B-971E-21F6E62C8C9A}" type="datetimeFigureOut">
              <a:rPr lang="nl-NL" smtClean="0"/>
              <a:t>26-12-2015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191007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341F0E35-18C5-4B2B-971E-21F6E62C8C9A}" type="datetimeFigureOut">
              <a:rPr lang="nl-NL" smtClean="0"/>
              <a:t>26-12-2015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155288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41F0E35-18C5-4B2B-971E-21F6E62C8C9A}" type="datetimeFigureOut">
              <a:rPr lang="nl-NL" smtClean="0"/>
              <a:t>26-12-2015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107881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41F0E35-18C5-4B2B-971E-21F6E62C8C9A}" type="datetimeFigureOut">
              <a:rPr lang="nl-NL" smtClean="0"/>
              <a:t>26-12-2015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224460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Klik om de stijl te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341F0E35-18C5-4B2B-971E-21F6E62C8C9A}" type="datetimeFigureOut">
              <a:rPr lang="nl-NL" smtClean="0"/>
              <a:t>26-12-2015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96396A-E08C-41A1-9FB9-D85E0A12CDF2}" type="slidenum">
              <a:rPr lang="nl-NL" smtClean="0"/>
              <a:t>‹nr.›</a:t>
            </a:fld>
            <a:endParaRPr lang="nl-NL"/>
          </a:p>
        </p:txBody>
      </p:sp>
    </p:spTree>
    <p:extLst>
      <p:ext uri="{BB962C8B-B14F-4D97-AF65-F5344CB8AC3E}">
        <p14:creationId xmlns:p14="http://schemas.microsoft.com/office/powerpoint/2010/main" val="2789463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F0E35-18C5-4B2B-971E-21F6E62C8C9A}" type="datetimeFigureOut">
              <a:rPr lang="nl-NL" smtClean="0"/>
              <a:t>26-12-2015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6396A-E08C-41A1-9FB9-D85E0A12CDF2}" type="slidenum">
              <a:rPr lang="nl-NL" smtClean="0"/>
              <a:t>‹nr.›</a:t>
            </a:fld>
            <a:endParaRPr lang="nl-NL"/>
          </a:p>
        </p:txBody>
      </p:sp>
    </p:spTree>
    <p:extLst>
      <p:ext uri="{BB962C8B-B14F-4D97-AF65-F5344CB8AC3E}">
        <p14:creationId xmlns:p14="http://schemas.microsoft.com/office/powerpoint/2010/main" val="3642605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http://4.bp.blogspot.com/_D_e3nbZ9Txg/TJvLhCDGWnI/AAAAAAAACp4/k5C-w75Jxjg/s1600/Sad+woman+in+green+medieval+gown.jpg" TargetMode="External"/><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http://www.themint.org.uk/z228_files/image001.jpg"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http://sabbathsermons.files.wordpress.com/2010/07/lonely-742719.jpg?w=329&amp;h=412"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http://www.ronda-ray.com/wp-content/uploads/2010/09/bowed-in-prayer.jpg"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0" y="0"/>
            <a:ext cx="3048000" cy="6857999"/>
          </a:xfrm>
        </p:spPr>
        <p:txBody>
          <a:bodyPr>
            <a:normAutofit/>
          </a:bodyPr>
          <a:lstStyle/>
          <a:p>
            <a:r>
              <a:rPr lang="nl-NL" sz="5400" b="1" dirty="0" smtClean="0">
                <a:solidFill>
                  <a:schemeClr val="accent2">
                    <a:lumMod val="50000"/>
                  </a:schemeClr>
                </a:solidFill>
                <a:latin typeface="+mn-lt"/>
              </a:rPr>
              <a:t>Kom tot het licht van Kerst</a:t>
            </a:r>
            <a:r>
              <a:rPr lang="nl-NL" sz="1600" b="1" dirty="0" smtClean="0">
                <a:solidFill>
                  <a:schemeClr val="accent2">
                    <a:lumMod val="50000"/>
                  </a:schemeClr>
                </a:solidFill>
                <a:latin typeface="+mn-lt"/>
              </a:rPr>
              <a:t/>
            </a:r>
            <a:br>
              <a:rPr lang="nl-NL" sz="1600" b="1" dirty="0" smtClean="0">
                <a:solidFill>
                  <a:schemeClr val="accent2">
                    <a:lumMod val="50000"/>
                  </a:schemeClr>
                </a:solidFill>
                <a:latin typeface="+mn-lt"/>
              </a:rPr>
            </a:br>
            <a:r>
              <a:rPr lang="nl-NL" sz="1400" b="1" dirty="0" smtClean="0">
                <a:latin typeface="+mn-lt"/>
              </a:rPr>
              <a:t> </a:t>
            </a:r>
            <a:r>
              <a:rPr lang="nl-NL" sz="5400" b="1" dirty="0" smtClean="0">
                <a:latin typeface="+mn-lt"/>
              </a:rPr>
              <a:t/>
            </a:r>
            <a:br>
              <a:rPr lang="nl-NL" sz="5400" b="1" dirty="0" smtClean="0">
                <a:latin typeface="+mn-lt"/>
              </a:rPr>
            </a:br>
            <a:r>
              <a:rPr lang="nl-NL" sz="5400" b="1" dirty="0" smtClean="0">
                <a:latin typeface="+mn-lt"/>
              </a:rPr>
              <a:t>Laat het Licht van God in je leven schijnen</a:t>
            </a:r>
            <a:endParaRPr lang="nl-NL" sz="5400" b="1" dirty="0">
              <a:latin typeface="+mn-lt"/>
            </a:endParaRPr>
          </a:p>
        </p:txBody>
      </p:sp>
      <p:pic>
        <p:nvPicPr>
          <p:cNvPr id="3074" name="Picture 2" descr="https://i.vimeocdn.com/video/500286359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989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8961" y="0"/>
            <a:ext cx="7180566" cy="6800335"/>
          </a:xfrm>
          <a:prstGeom prst="rect">
            <a:avLst/>
          </a:prstGeom>
        </p:spPr>
      </p:pic>
    </p:spTree>
    <p:extLst>
      <p:ext uri="{BB962C8B-B14F-4D97-AF65-F5344CB8AC3E}">
        <p14:creationId xmlns:p14="http://schemas.microsoft.com/office/powerpoint/2010/main" val="372073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p:cNvSpPr/>
          <p:nvPr/>
        </p:nvSpPr>
        <p:spPr>
          <a:xfrm>
            <a:off x="2850292" y="378942"/>
            <a:ext cx="7018638" cy="6309420"/>
          </a:xfrm>
          <a:prstGeom prst="rect">
            <a:avLst/>
          </a:prstGeom>
        </p:spPr>
        <p:txBody>
          <a:bodyPr wrap="square">
            <a:spAutoFit/>
          </a:bodyPr>
          <a:lstStyle/>
          <a:p>
            <a:pPr lvl="0" algn="ctr"/>
            <a:r>
              <a:rPr lang="nl-NL" sz="4800" b="1" dirty="0">
                <a:solidFill>
                  <a:schemeClr val="accent2">
                    <a:lumMod val="50000"/>
                  </a:schemeClr>
                </a:solidFill>
              </a:rPr>
              <a:t>Jezus zegt ons in Joh.12:46: </a:t>
            </a:r>
          </a:p>
          <a:p>
            <a:pPr lvl="0" algn="ctr"/>
            <a:endParaRPr lang="nl-NL" sz="1000" b="1" dirty="0">
              <a:solidFill>
                <a:srgbClr val="FFC000">
                  <a:lumMod val="50000"/>
                </a:srgbClr>
              </a:solidFill>
            </a:endParaRPr>
          </a:p>
          <a:p>
            <a:pPr lvl="0" algn="ctr"/>
            <a:r>
              <a:rPr lang="nl-NL" sz="4800" b="1" dirty="0">
                <a:solidFill>
                  <a:prstClr val="black"/>
                </a:solidFill>
              </a:rPr>
              <a:t>‘Ik ben een licht, in de wereld gekomen opdat ieder die in Mij gelooft, niet in de duisternis blijft.’ </a:t>
            </a:r>
          </a:p>
          <a:p>
            <a:pPr lvl="0" algn="ctr"/>
            <a:endParaRPr lang="nl-NL" sz="1000" b="1" dirty="0">
              <a:solidFill>
                <a:prstClr val="black"/>
              </a:solidFill>
            </a:endParaRPr>
          </a:p>
          <a:p>
            <a:pPr lvl="0" algn="ctr"/>
            <a:r>
              <a:rPr lang="nl-NL" sz="4800" b="1" dirty="0">
                <a:solidFill>
                  <a:schemeClr val="accent2">
                    <a:lumMod val="50000"/>
                  </a:schemeClr>
                </a:solidFill>
              </a:rPr>
              <a:t>Het Licht is sterker dan de duisternis.</a:t>
            </a:r>
          </a:p>
        </p:txBody>
      </p:sp>
    </p:spTree>
    <p:extLst>
      <p:ext uri="{BB962C8B-B14F-4D97-AF65-F5344CB8AC3E}">
        <p14:creationId xmlns:p14="http://schemas.microsoft.com/office/powerpoint/2010/main" val="3747099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image1069"/>
          <p:cNvPicPr/>
          <p:nvPr/>
        </p:nvPicPr>
        <p:blipFill>
          <a:blip r:embed="rId2" cstate="print"/>
          <a:srcRect/>
          <a:stretch>
            <a:fillRect/>
          </a:stretch>
        </p:blipFill>
        <p:spPr bwMode="auto">
          <a:xfrm>
            <a:off x="1523999" y="-1"/>
            <a:ext cx="8995720" cy="6072208"/>
          </a:xfrm>
          <a:prstGeom prst="rect">
            <a:avLst/>
          </a:prstGeom>
          <a:noFill/>
          <a:ln w="9525">
            <a:noFill/>
            <a:miter lim="800000"/>
            <a:headEnd/>
            <a:tailEnd/>
          </a:ln>
        </p:spPr>
      </p:pic>
      <p:sp>
        <p:nvSpPr>
          <p:cNvPr id="28673" name="Rectangle 1"/>
          <p:cNvSpPr>
            <a:spLocks noChangeArrowheads="1"/>
          </p:cNvSpPr>
          <p:nvPr/>
        </p:nvSpPr>
        <p:spPr bwMode="auto">
          <a:xfrm>
            <a:off x="1021493" y="6072207"/>
            <a:ext cx="10749224"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4000" b="1" dirty="0">
                <a:latin typeface="Arial" pitchFamily="34" charset="0"/>
                <a:ea typeface="Times New Roman" pitchFamily="18" charset="0"/>
                <a:cs typeface="Arial" pitchFamily="34" charset="0"/>
              </a:rPr>
              <a:t> </a:t>
            </a:r>
            <a:r>
              <a:rPr lang="nl-NL" sz="4000" b="1" dirty="0" smtClean="0">
                <a:latin typeface="Arial" pitchFamily="34" charset="0"/>
                <a:ea typeface="Times New Roman" pitchFamily="18" charset="0"/>
                <a:cs typeface="Arial" pitchFamily="34" charset="0"/>
              </a:rPr>
              <a:t>Laat </a:t>
            </a:r>
            <a:r>
              <a:rPr lang="nl-NL" sz="4000" b="1" dirty="0">
                <a:latin typeface="Arial" pitchFamily="34" charset="0"/>
                <a:ea typeface="Times New Roman" pitchFamily="18" charset="0"/>
                <a:cs typeface="Arial" pitchFamily="34" charset="0"/>
              </a:rPr>
              <a:t>je niet bespelen door </a:t>
            </a:r>
            <a:r>
              <a:rPr lang="nl-NL" sz="4000" b="1" dirty="0" smtClean="0">
                <a:latin typeface="Arial" pitchFamily="34" charset="0"/>
                <a:ea typeface="Times New Roman" pitchFamily="18" charset="0"/>
                <a:cs typeface="Arial" pitchFamily="34" charset="0"/>
              </a:rPr>
              <a:t>een verleider</a:t>
            </a:r>
            <a:endParaRPr lang="nl-NL" sz="4000" dirty="0">
              <a:latin typeface="Arial" pitchFamily="34" charset="0"/>
            </a:endParaRPr>
          </a:p>
          <a:p>
            <a:pPr eaLnBrk="0" fontAlgn="base" hangingPunct="0">
              <a:spcBef>
                <a:spcPct val="0"/>
              </a:spcBef>
              <a:spcAft>
                <a:spcPct val="0"/>
              </a:spcAft>
            </a:pPr>
            <a:endParaRPr lang="nl-NL" sz="4000" dirty="0">
              <a:latin typeface="Arial" pitchFamily="34" charset="0"/>
            </a:endParaRPr>
          </a:p>
        </p:txBody>
      </p:sp>
    </p:spTree>
    <p:extLst>
      <p:ext uri="{BB962C8B-B14F-4D97-AF65-F5344CB8AC3E}">
        <p14:creationId xmlns:p14="http://schemas.microsoft.com/office/powerpoint/2010/main" val="236130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asempty"/>
          <p:cNvPicPr>
            <a:picLocks noChangeAspect="1" noChangeArrowheads="1"/>
          </p:cNvPicPr>
          <p:nvPr/>
        </p:nvPicPr>
        <p:blipFill>
          <a:blip r:embed="rId2" cstate="print"/>
          <a:srcRect/>
          <a:stretch>
            <a:fillRect/>
          </a:stretch>
        </p:blipFill>
        <p:spPr bwMode="auto">
          <a:xfrm>
            <a:off x="318781" y="83890"/>
            <a:ext cx="5647072" cy="6788750"/>
          </a:xfrm>
          <a:prstGeom prst="rect">
            <a:avLst/>
          </a:prstGeom>
          <a:noFill/>
          <a:ln w="9525">
            <a:noFill/>
            <a:miter lim="800000"/>
            <a:headEnd/>
            <a:tailEnd/>
          </a:ln>
        </p:spPr>
      </p:pic>
      <p:sp>
        <p:nvSpPr>
          <p:cNvPr id="30723" name="Rectangle 3"/>
          <p:cNvSpPr>
            <a:spLocks noChangeArrowheads="1"/>
          </p:cNvSpPr>
          <p:nvPr/>
        </p:nvSpPr>
        <p:spPr bwMode="auto">
          <a:xfrm>
            <a:off x="6149131" y="402861"/>
            <a:ext cx="593940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6600" b="1" dirty="0" err="1">
                <a:ea typeface="Times New Roman" pitchFamily="18" charset="0"/>
                <a:cs typeface="Arial" pitchFamily="34" charset="0"/>
              </a:rPr>
              <a:t>Laat</a:t>
            </a:r>
            <a:r>
              <a:rPr lang="en-GB" sz="6600" b="1" dirty="0">
                <a:ea typeface="Times New Roman" pitchFamily="18" charset="0"/>
                <a:cs typeface="Arial" pitchFamily="34" charset="0"/>
              </a:rPr>
              <a:t> je </a:t>
            </a:r>
            <a:r>
              <a:rPr lang="en-GB" sz="6600" b="1" dirty="0" err="1">
                <a:ea typeface="Times New Roman" pitchFamily="18" charset="0"/>
                <a:cs typeface="Arial" pitchFamily="34" charset="0"/>
              </a:rPr>
              <a:t>niet</a:t>
            </a:r>
            <a:r>
              <a:rPr lang="en-GB" sz="6600" b="1" dirty="0">
                <a:ea typeface="Times New Roman" pitchFamily="18" charset="0"/>
                <a:cs typeface="Arial" pitchFamily="34" charset="0"/>
              </a:rPr>
              <a:t> </a:t>
            </a:r>
          </a:p>
          <a:p>
            <a:pPr fontAlgn="base">
              <a:spcBef>
                <a:spcPct val="0"/>
              </a:spcBef>
              <a:spcAft>
                <a:spcPct val="0"/>
              </a:spcAft>
            </a:pPr>
            <a:r>
              <a:rPr lang="en-GB" sz="6600" b="1" dirty="0" err="1">
                <a:ea typeface="Times New Roman" pitchFamily="18" charset="0"/>
                <a:cs typeface="Arial" pitchFamily="34" charset="0"/>
              </a:rPr>
              <a:t>depressief</a:t>
            </a:r>
            <a:r>
              <a:rPr lang="en-GB" sz="6600" b="1" dirty="0">
                <a:ea typeface="Times New Roman" pitchFamily="18" charset="0"/>
                <a:cs typeface="Arial" pitchFamily="34" charset="0"/>
              </a:rPr>
              <a:t> </a:t>
            </a:r>
          </a:p>
          <a:p>
            <a:pPr fontAlgn="base">
              <a:spcBef>
                <a:spcPct val="0"/>
              </a:spcBef>
              <a:spcAft>
                <a:spcPct val="0"/>
              </a:spcAft>
            </a:pPr>
            <a:r>
              <a:rPr lang="en-GB" sz="6600" b="1" dirty="0" err="1">
                <a:ea typeface="Times New Roman" pitchFamily="18" charset="0"/>
                <a:cs typeface="Arial" pitchFamily="34" charset="0"/>
              </a:rPr>
              <a:t>Spuiten</a:t>
            </a:r>
            <a:endParaRPr lang="en-GB" sz="6600" b="1" dirty="0">
              <a:ea typeface="Times New Roman" pitchFamily="18" charset="0"/>
              <a:cs typeface="Arial" pitchFamily="34" charset="0"/>
            </a:endParaRPr>
          </a:p>
          <a:p>
            <a:pPr fontAlgn="base">
              <a:spcBef>
                <a:spcPct val="0"/>
              </a:spcBef>
              <a:spcAft>
                <a:spcPct val="0"/>
              </a:spcAft>
            </a:pPr>
            <a:r>
              <a:rPr lang="en-GB" sz="6600" b="1" dirty="0" smtClean="0">
                <a:ea typeface="Times New Roman" pitchFamily="18" charset="0"/>
                <a:cs typeface="Arial" pitchFamily="34" charset="0"/>
              </a:rPr>
              <a:t>door drugs </a:t>
            </a:r>
          </a:p>
          <a:p>
            <a:pPr fontAlgn="base">
              <a:spcBef>
                <a:spcPct val="0"/>
              </a:spcBef>
              <a:spcAft>
                <a:spcPct val="0"/>
              </a:spcAft>
            </a:pPr>
            <a:r>
              <a:rPr lang="en-GB" sz="6600" b="1" dirty="0" err="1" smtClean="0">
                <a:ea typeface="Times New Roman" pitchFamily="18" charset="0"/>
                <a:cs typeface="Arial" pitchFamily="34" charset="0"/>
              </a:rPr>
              <a:t>en</a:t>
            </a:r>
            <a:r>
              <a:rPr lang="en-GB" sz="6600" b="1" dirty="0" smtClean="0">
                <a:ea typeface="Times New Roman" pitchFamily="18" charset="0"/>
                <a:cs typeface="Arial" pitchFamily="34" charset="0"/>
              </a:rPr>
              <a:t> </a:t>
            </a:r>
            <a:r>
              <a:rPr lang="en-GB" sz="6600" b="1" dirty="0" err="1" smtClean="0">
                <a:ea typeface="Times New Roman" pitchFamily="18" charset="0"/>
                <a:cs typeface="Arial" pitchFamily="34" charset="0"/>
              </a:rPr>
              <a:t>verdoven</a:t>
            </a:r>
            <a:r>
              <a:rPr lang="en-GB" sz="6600" b="1" dirty="0" smtClean="0">
                <a:ea typeface="Times New Roman" pitchFamily="18" charset="0"/>
                <a:cs typeface="Arial" pitchFamily="34" charset="0"/>
              </a:rPr>
              <a:t> </a:t>
            </a:r>
          </a:p>
          <a:p>
            <a:pPr fontAlgn="base">
              <a:spcBef>
                <a:spcPct val="0"/>
              </a:spcBef>
              <a:spcAft>
                <a:spcPct val="0"/>
              </a:spcAft>
            </a:pPr>
            <a:r>
              <a:rPr lang="en-GB" sz="6600" b="1" dirty="0" smtClean="0">
                <a:ea typeface="Times New Roman" pitchFamily="18" charset="0"/>
                <a:cs typeface="Arial" pitchFamily="34" charset="0"/>
              </a:rPr>
              <a:t>door alcohol</a:t>
            </a:r>
            <a:endParaRPr lang="en-GB" sz="6600" b="1" dirty="0">
              <a:ea typeface="Times New Roman" pitchFamily="18" charset="0"/>
              <a:cs typeface="Arial" pitchFamily="34" charset="0"/>
            </a:endParaRPr>
          </a:p>
        </p:txBody>
      </p:sp>
    </p:spTree>
    <p:extLst>
      <p:ext uri="{BB962C8B-B14F-4D97-AF65-F5344CB8AC3E}">
        <p14:creationId xmlns:p14="http://schemas.microsoft.com/office/powerpoint/2010/main" val="1516253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Struggle%20Sin"/>
          <p:cNvPicPr>
            <a:picLocks noChangeAspect="1" noChangeArrowheads="1"/>
          </p:cNvPicPr>
          <p:nvPr/>
        </p:nvPicPr>
        <p:blipFill>
          <a:blip r:embed="rId2" cstate="print"/>
          <a:srcRect/>
          <a:stretch>
            <a:fillRect/>
          </a:stretch>
        </p:blipFill>
        <p:spPr bwMode="auto">
          <a:xfrm>
            <a:off x="4283676" y="166282"/>
            <a:ext cx="7108764" cy="6608208"/>
          </a:xfrm>
          <a:prstGeom prst="rect">
            <a:avLst/>
          </a:prstGeom>
          <a:noFill/>
          <a:ln w="9525">
            <a:noFill/>
            <a:miter lim="800000"/>
            <a:headEnd/>
            <a:tailEnd/>
          </a:ln>
        </p:spPr>
      </p:pic>
      <p:sp>
        <p:nvSpPr>
          <p:cNvPr id="24579" name="Rectangle 3"/>
          <p:cNvSpPr>
            <a:spLocks noChangeArrowheads="1"/>
          </p:cNvSpPr>
          <p:nvPr/>
        </p:nvSpPr>
        <p:spPr bwMode="auto">
          <a:xfrm>
            <a:off x="263610" y="303375"/>
            <a:ext cx="8155459"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5400" b="1" dirty="0">
                <a:ea typeface="Times New Roman" pitchFamily="18" charset="0"/>
                <a:cs typeface="Arial" pitchFamily="34" charset="0"/>
              </a:rPr>
              <a:t>Zonde aan de hand houden </a:t>
            </a:r>
          </a:p>
          <a:p>
            <a:pPr fontAlgn="base">
              <a:spcBef>
                <a:spcPct val="0"/>
              </a:spcBef>
              <a:spcAft>
                <a:spcPct val="0"/>
              </a:spcAft>
            </a:pPr>
            <a:r>
              <a:rPr lang="nl-NL" sz="5400" b="1" dirty="0">
                <a:ea typeface="Times New Roman" pitchFamily="18" charset="0"/>
                <a:cs typeface="Arial" pitchFamily="34" charset="0"/>
              </a:rPr>
              <a:t>is </a:t>
            </a:r>
            <a:r>
              <a:rPr lang="nl-NL" sz="5400" b="1" dirty="0" smtClean="0">
                <a:ea typeface="Times New Roman" pitchFamily="18" charset="0"/>
                <a:cs typeface="Arial" pitchFamily="34" charset="0"/>
              </a:rPr>
              <a:t>loodzwaar.</a:t>
            </a:r>
            <a:endParaRPr lang="nl-NL" sz="5400" b="1" dirty="0">
              <a:ea typeface="Times New Roman" pitchFamily="18" charset="0"/>
            </a:endParaRPr>
          </a:p>
          <a:p>
            <a:pPr eaLnBrk="0" fontAlgn="base" hangingPunct="0">
              <a:spcBef>
                <a:spcPct val="0"/>
              </a:spcBef>
              <a:spcAft>
                <a:spcPct val="0"/>
              </a:spcAft>
            </a:pPr>
            <a:r>
              <a:rPr lang="nl-NL" sz="5400" b="1" dirty="0">
                <a:solidFill>
                  <a:schemeClr val="accent2">
                    <a:lumMod val="50000"/>
                  </a:schemeClr>
                </a:solidFill>
                <a:ea typeface="Times New Roman" pitchFamily="18" charset="0"/>
              </a:rPr>
              <a:t>Zodoende kun je niet</a:t>
            </a:r>
          </a:p>
          <a:p>
            <a:pPr eaLnBrk="0" fontAlgn="base" hangingPunct="0">
              <a:spcBef>
                <a:spcPct val="0"/>
              </a:spcBef>
              <a:spcAft>
                <a:spcPct val="0"/>
              </a:spcAft>
            </a:pPr>
            <a:r>
              <a:rPr lang="nl-NL" sz="5400" b="1" dirty="0">
                <a:solidFill>
                  <a:schemeClr val="accent2">
                    <a:lumMod val="50000"/>
                  </a:schemeClr>
                </a:solidFill>
                <a:ea typeface="Times New Roman" pitchFamily="18" charset="0"/>
              </a:rPr>
              <a:t>op de been </a:t>
            </a:r>
            <a:r>
              <a:rPr lang="nl-NL" sz="5400" b="1" dirty="0" smtClean="0">
                <a:solidFill>
                  <a:schemeClr val="accent2">
                    <a:lumMod val="50000"/>
                  </a:schemeClr>
                </a:solidFill>
                <a:ea typeface="Times New Roman" pitchFamily="18" charset="0"/>
              </a:rPr>
              <a:t>blijven.</a:t>
            </a:r>
            <a:r>
              <a:rPr lang="nl-NL" sz="5400" dirty="0" smtClean="0">
                <a:solidFill>
                  <a:schemeClr val="accent2">
                    <a:lumMod val="50000"/>
                  </a:schemeClr>
                </a:solidFill>
              </a:rPr>
              <a:t> </a:t>
            </a:r>
            <a:endParaRPr lang="nl-NL" sz="5400" dirty="0">
              <a:solidFill>
                <a:schemeClr val="accent2">
                  <a:lumMod val="50000"/>
                </a:schemeClr>
              </a:solidFill>
            </a:endParaRPr>
          </a:p>
        </p:txBody>
      </p:sp>
    </p:spTree>
    <p:extLst>
      <p:ext uri="{BB962C8B-B14F-4D97-AF65-F5344CB8AC3E}">
        <p14:creationId xmlns:p14="http://schemas.microsoft.com/office/powerpoint/2010/main" val="2458884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301946" y="0"/>
            <a:ext cx="5741774" cy="6858000"/>
          </a:xfrm>
        </p:spPr>
        <p:txBody>
          <a:bodyPr>
            <a:normAutofit/>
          </a:bodyPr>
          <a:lstStyle/>
          <a:p>
            <a:r>
              <a:rPr lang="nl-NL" sz="7200" b="1" dirty="0" smtClean="0">
                <a:latin typeface="+mn-lt"/>
              </a:rPr>
              <a:t>Hoe worden we verlost van de wurgende greep van een kwade macht?</a:t>
            </a:r>
            <a:endParaRPr lang="nl-NL" sz="7200" b="1" dirty="0">
              <a:latin typeface="+mn-lt"/>
            </a:endParaRPr>
          </a:p>
        </p:txBody>
      </p:sp>
      <p:pic>
        <p:nvPicPr>
          <p:cNvPr id="1026" name="Picture 2" descr="http://www.pastoralehulpverleningjongeren.nl/wp-content/uploads/2011/06/Hoe-word-je-verlost-van-de-boz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751" y="-156521"/>
            <a:ext cx="5888609" cy="7109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4301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788" y="0"/>
            <a:ext cx="6968256" cy="5445212"/>
          </a:xfrm>
          <a:prstGeom prst="rect">
            <a:avLst/>
          </a:prstGeom>
        </p:spPr>
      </p:pic>
      <p:sp>
        <p:nvSpPr>
          <p:cNvPr id="3" name="Titel 2"/>
          <p:cNvSpPr>
            <a:spLocks noGrp="1"/>
          </p:cNvSpPr>
          <p:nvPr>
            <p:ph type="ctrTitle"/>
          </p:nvPr>
        </p:nvSpPr>
        <p:spPr>
          <a:xfrm>
            <a:off x="205945" y="345988"/>
            <a:ext cx="4530811" cy="2809103"/>
          </a:xfrm>
        </p:spPr>
        <p:txBody>
          <a:bodyPr>
            <a:normAutofit fontScale="90000"/>
          </a:bodyPr>
          <a:lstStyle/>
          <a:p>
            <a:pPr algn="l"/>
            <a:r>
              <a:rPr lang="nl-NL" sz="4000" b="1" dirty="0" smtClean="0">
                <a:latin typeface="Arial" panose="020B0604020202020204" pitchFamily="34" charset="0"/>
                <a:cs typeface="Arial" panose="020B0604020202020204" pitchFamily="34" charset="0"/>
              </a:rPr>
              <a:t>Wat doet het licht van God in de duisternis?</a:t>
            </a:r>
            <a:br>
              <a:rPr lang="nl-NL" sz="4000" b="1" dirty="0" smtClean="0">
                <a:latin typeface="Arial" panose="020B0604020202020204" pitchFamily="34" charset="0"/>
                <a:cs typeface="Arial" panose="020B0604020202020204" pitchFamily="34" charset="0"/>
              </a:rPr>
            </a:br>
            <a:r>
              <a:rPr lang="nl-NL" sz="4000" b="1" dirty="0" smtClean="0">
                <a:latin typeface="Arial" panose="020B0604020202020204" pitchFamily="34" charset="0"/>
                <a:cs typeface="Arial" panose="020B0604020202020204" pitchFamily="34" charset="0"/>
              </a:rPr>
              <a:t> </a:t>
            </a:r>
            <a:br>
              <a:rPr lang="nl-NL" sz="4000" b="1" dirty="0" smtClean="0">
                <a:latin typeface="Arial" panose="020B0604020202020204" pitchFamily="34" charset="0"/>
                <a:cs typeface="Arial" panose="020B0604020202020204" pitchFamily="34" charset="0"/>
              </a:rPr>
            </a:br>
            <a:r>
              <a:rPr lang="nl-NL" sz="3100" b="1" dirty="0" smtClean="0">
                <a:latin typeface="Arial" panose="020B0604020202020204" pitchFamily="34" charset="0"/>
                <a:cs typeface="Arial" panose="020B0604020202020204" pitchFamily="34" charset="0"/>
              </a:rPr>
              <a:t>Zie Johannes 1:1-14</a:t>
            </a:r>
            <a:br>
              <a:rPr lang="nl-NL" sz="3100" b="1" dirty="0" smtClean="0">
                <a:latin typeface="Arial" panose="020B0604020202020204" pitchFamily="34" charset="0"/>
                <a:cs typeface="Arial" panose="020B0604020202020204" pitchFamily="34" charset="0"/>
              </a:rPr>
            </a:br>
            <a:r>
              <a:rPr lang="nl-NL" sz="3100" b="1" dirty="0" smtClean="0">
                <a:latin typeface="Arial" panose="020B0604020202020204" pitchFamily="34" charset="0"/>
                <a:cs typeface="Arial" panose="020B0604020202020204" pitchFamily="34" charset="0"/>
              </a:rPr>
              <a:t>en 3:19-21</a:t>
            </a:r>
            <a:endParaRPr lang="nl-NL" sz="3100" b="1" dirty="0">
              <a:latin typeface="Arial" panose="020B0604020202020204" pitchFamily="34" charset="0"/>
              <a:cs typeface="Arial" panose="020B0604020202020204" pitchFamily="34" charset="0"/>
            </a:endParaRPr>
          </a:p>
        </p:txBody>
      </p:sp>
      <p:sp>
        <p:nvSpPr>
          <p:cNvPr id="4" name="Ondertitel 3"/>
          <p:cNvSpPr>
            <a:spLocks noGrp="1"/>
          </p:cNvSpPr>
          <p:nvPr>
            <p:ph type="subTitle" idx="1"/>
          </p:nvPr>
        </p:nvSpPr>
        <p:spPr>
          <a:xfrm>
            <a:off x="0" y="5445212"/>
            <a:ext cx="12109622" cy="1412788"/>
          </a:xfrm>
        </p:spPr>
        <p:txBody>
          <a:bodyPr>
            <a:normAutofit fontScale="92500"/>
          </a:bodyPr>
          <a:lstStyle/>
          <a:p>
            <a:pPr algn="r"/>
            <a:r>
              <a:rPr lang="nl-NL" sz="3600" b="1" dirty="0" smtClean="0"/>
              <a:t>Het licht laat zien wie we zijn, en wat we nodig hebben. </a:t>
            </a:r>
          </a:p>
          <a:p>
            <a:pPr algn="r"/>
            <a:r>
              <a:rPr lang="nl-NL" sz="3600" b="1" dirty="0" smtClean="0"/>
              <a:t>De liefde van God vergeeft en geneest ons door Jezus. Geloof je dat? </a:t>
            </a:r>
            <a:endParaRPr lang="nl-NL" sz="3600" b="1" dirty="0"/>
          </a:p>
        </p:txBody>
      </p:sp>
    </p:spTree>
    <p:extLst>
      <p:ext uri="{BB962C8B-B14F-4D97-AF65-F5344CB8AC3E}">
        <p14:creationId xmlns:p14="http://schemas.microsoft.com/office/powerpoint/2010/main" val="989562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0" y="4168346"/>
            <a:ext cx="12192000" cy="2689654"/>
          </a:xfrm>
        </p:spPr>
        <p:txBody>
          <a:bodyPr>
            <a:noAutofit/>
          </a:bodyPr>
          <a:lstStyle/>
          <a:p>
            <a:pPr algn="ctr"/>
            <a:r>
              <a:rPr lang="nl-NL" sz="4000" b="1" dirty="0">
                <a:solidFill>
                  <a:schemeClr val="accent5">
                    <a:lumMod val="50000"/>
                  </a:schemeClr>
                </a:solidFill>
                <a:latin typeface="+mn-lt"/>
              </a:rPr>
              <a:t>Kom Jezus, kom, </a:t>
            </a:r>
            <a:br>
              <a:rPr lang="nl-NL" sz="4000" b="1" dirty="0">
                <a:solidFill>
                  <a:schemeClr val="accent5">
                    <a:lumMod val="50000"/>
                  </a:schemeClr>
                </a:solidFill>
                <a:latin typeface="+mn-lt"/>
              </a:rPr>
            </a:br>
            <a:r>
              <a:rPr lang="nl-NL" sz="4000" b="1" dirty="0">
                <a:solidFill>
                  <a:schemeClr val="accent5">
                    <a:lumMod val="50000"/>
                  </a:schemeClr>
                </a:solidFill>
                <a:latin typeface="+mn-lt"/>
              </a:rPr>
              <a:t>vul dit land met Uw heerlijkheid.</a:t>
            </a:r>
            <a:br>
              <a:rPr lang="nl-NL" sz="4000" b="1" dirty="0">
                <a:solidFill>
                  <a:schemeClr val="accent5">
                    <a:lumMod val="50000"/>
                  </a:schemeClr>
                </a:solidFill>
                <a:latin typeface="+mn-lt"/>
              </a:rPr>
            </a:br>
            <a:r>
              <a:rPr lang="nl-NL" sz="4000" b="1" dirty="0">
                <a:solidFill>
                  <a:schemeClr val="accent5">
                    <a:lumMod val="50000"/>
                  </a:schemeClr>
                </a:solidFill>
                <a:latin typeface="+mn-lt"/>
              </a:rPr>
              <a:t>Kom heilige geest, stort op ons Uw vuur.</a:t>
            </a:r>
            <a:br>
              <a:rPr lang="nl-NL" sz="4000" b="1" dirty="0">
                <a:solidFill>
                  <a:schemeClr val="accent5">
                    <a:lumMod val="50000"/>
                  </a:schemeClr>
                </a:solidFill>
                <a:latin typeface="+mn-lt"/>
              </a:rPr>
            </a:br>
            <a:r>
              <a:rPr lang="nl-NL" sz="4000" b="1" dirty="0">
                <a:solidFill>
                  <a:schemeClr val="accent5">
                    <a:lumMod val="50000"/>
                  </a:schemeClr>
                </a:solidFill>
                <a:latin typeface="+mn-lt"/>
              </a:rPr>
              <a:t>Zend Uw rivier, laat Uw heil heel de aard vervullen. </a:t>
            </a:r>
            <a:br>
              <a:rPr lang="nl-NL" sz="4000" b="1" dirty="0">
                <a:solidFill>
                  <a:schemeClr val="accent5">
                    <a:lumMod val="50000"/>
                  </a:schemeClr>
                </a:solidFill>
                <a:latin typeface="+mn-lt"/>
              </a:rPr>
            </a:br>
            <a:r>
              <a:rPr lang="nl-NL" sz="4000" b="1" dirty="0">
                <a:solidFill>
                  <a:schemeClr val="accent5">
                    <a:lumMod val="50000"/>
                  </a:schemeClr>
                </a:solidFill>
                <a:latin typeface="+mn-lt"/>
              </a:rPr>
              <a:t>spreek Heer Uw woord, dat het licht overwint.</a:t>
            </a:r>
            <a:br>
              <a:rPr lang="nl-NL" sz="4000" b="1" dirty="0">
                <a:solidFill>
                  <a:schemeClr val="accent5">
                    <a:lumMod val="50000"/>
                  </a:schemeClr>
                </a:solidFill>
                <a:latin typeface="+mn-lt"/>
              </a:rPr>
            </a:br>
            <a:endParaRPr lang="nl-NL" sz="4000" b="1" dirty="0">
              <a:solidFill>
                <a:schemeClr val="accent5">
                  <a:lumMod val="50000"/>
                </a:schemeClr>
              </a:solidFill>
              <a:latin typeface="+mn-lt"/>
            </a:endParaRPr>
          </a:p>
        </p:txBody>
      </p:sp>
      <p:sp>
        <p:nvSpPr>
          <p:cNvPr id="5" name="Rechthoek 4"/>
          <p:cNvSpPr/>
          <p:nvPr/>
        </p:nvSpPr>
        <p:spPr>
          <a:xfrm>
            <a:off x="0" y="0"/>
            <a:ext cx="12192000" cy="3847207"/>
          </a:xfrm>
          <a:prstGeom prst="rect">
            <a:avLst/>
          </a:prstGeom>
        </p:spPr>
        <p:txBody>
          <a:bodyPr wrap="square">
            <a:spAutoFit/>
          </a:bodyPr>
          <a:lstStyle/>
          <a:p>
            <a:pPr algn="ctr"/>
            <a:r>
              <a:rPr lang="nl-NL" sz="3600" dirty="0" smtClean="0">
                <a:solidFill>
                  <a:schemeClr val="accent2">
                    <a:lumMod val="50000"/>
                  </a:schemeClr>
                </a:solidFill>
              </a:rPr>
              <a:t>1.</a:t>
            </a:r>
            <a:r>
              <a:rPr lang="nl-NL" sz="3600" dirty="0" smtClean="0"/>
              <a:t> </a:t>
            </a:r>
            <a:r>
              <a:rPr lang="nl-NL" sz="4000" b="1" dirty="0" smtClean="0"/>
              <a:t>Heer</a:t>
            </a:r>
            <a:r>
              <a:rPr lang="nl-NL" sz="4000" b="1" dirty="0"/>
              <a:t>, Uw licht en Uw liefde schijnen,</a:t>
            </a:r>
          </a:p>
          <a:p>
            <a:pPr algn="ctr"/>
            <a:r>
              <a:rPr lang="nl-NL" sz="4000" b="1" dirty="0"/>
              <a:t>waar U bent zal de nacht verdwijnen.</a:t>
            </a:r>
          </a:p>
          <a:p>
            <a:pPr algn="ctr"/>
            <a:r>
              <a:rPr lang="nl-NL" sz="4000" b="1" dirty="0"/>
              <a:t>Jezus, Licht van de wereld, vernieuw ons,</a:t>
            </a:r>
          </a:p>
          <a:p>
            <a:pPr algn="ctr"/>
            <a:r>
              <a:rPr lang="nl-NL" sz="4000" b="1" dirty="0"/>
              <a:t>levend Woord, ja, Uw waarheid bevrijd’ ons.</a:t>
            </a:r>
          </a:p>
          <a:p>
            <a:pPr algn="ctr"/>
            <a:r>
              <a:rPr lang="nl-NL" sz="4000" b="1" dirty="0"/>
              <a:t>Schijn in mij, schijn door mij.</a:t>
            </a:r>
          </a:p>
          <a:p>
            <a:r>
              <a:rPr lang="nl-NL" sz="3600" dirty="0" smtClean="0">
                <a:solidFill>
                  <a:schemeClr val="accent2">
                    <a:lumMod val="50000"/>
                  </a:schemeClr>
                </a:solidFill>
              </a:rPr>
              <a:t>Refrein:</a:t>
            </a:r>
            <a:endParaRPr lang="nl-NL" sz="3600" dirty="0">
              <a:solidFill>
                <a:schemeClr val="accent2">
                  <a:lumMod val="50000"/>
                </a:schemeClr>
              </a:solidFill>
            </a:endParaRPr>
          </a:p>
        </p:txBody>
      </p:sp>
    </p:spTree>
    <p:extLst>
      <p:ext uri="{BB962C8B-B14F-4D97-AF65-F5344CB8AC3E}">
        <p14:creationId xmlns:p14="http://schemas.microsoft.com/office/powerpoint/2010/main" val="3203271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8896" y="3410465"/>
            <a:ext cx="11953103" cy="3447535"/>
          </a:xfrm>
        </p:spPr>
        <p:txBody>
          <a:bodyPr>
            <a:noAutofit/>
          </a:bodyPr>
          <a:lstStyle/>
          <a:p>
            <a:pPr algn="ctr"/>
            <a:r>
              <a:rPr lang="nl-NL" sz="3400" dirty="0" smtClean="0">
                <a:latin typeface="+mn-lt"/>
              </a:rPr>
              <a:t>3.</a:t>
            </a:r>
            <a:r>
              <a:rPr lang="nl-NL" sz="3400" dirty="0" smtClean="0">
                <a:solidFill>
                  <a:schemeClr val="accent2">
                    <a:lumMod val="50000"/>
                  </a:schemeClr>
                </a:solidFill>
                <a:latin typeface="+mn-lt"/>
              </a:rPr>
              <a:t> </a:t>
            </a:r>
            <a:r>
              <a:rPr lang="nl-NL" sz="3600" b="1" dirty="0" smtClean="0">
                <a:solidFill>
                  <a:schemeClr val="accent2">
                    <a:lumMod val="50000"/>
                  </a:schemeClr>
                </a:solidFill>
                <a:latin typeface="+mn-lt"/>
              </a:rPr>
              <a:t>Staan </a:t>
            </a:r>
            <a:r>
              <a:rPr lang="nl-NL" sz="3600" b="1" dirty="0">
                <a:solidFill>
                  <a:schemeClr val="accent2">
                    <a:lumMod val="50000"/>
                  </a:schemeClr>
                </a:solidFill>
                <a:latin typeface="+mn-lt"/>
              </a:rPr>
              <a:t>wij oog in oog met U, Heer,</a:t>
            </a:r>
            <a:br>
              <a:rPr lang="nl-NL" sz="3600" b="1" dirty="0">
                <a:solidFill>
                  <a:schemeClr val="accent2">
                    <a:lumMod val="50000"/>
                  </a:schemeClr>
                </a:solidFill>
                <a:latin typeface="+mn-lt"/>
              </a:rPr>
            </a:br>
            <a:r>
              <a:rPr lang="nl-NL" sz="3600" b="1" dirty="0">
                <a:solidFill>
                  <a:schemeClr val="accent2">
                    <a:lumMod val="50000"/>
                  </a:schemeClr>
                </a:solidFill>
                <a:latin typeface="+mn-lt"/>
              </a:rPr>
              <a:t>daalt Uw stralende licht op ons neer. </a:t>
            </a:r>
            <a:br>
              <a:rPr lang="nl-NL" sz="3600" b="1" dirty="0">
                <a:solidFill>
                  <a:schemeClr val="accent2">
                    <a:lumMod val="50000"/>
                  </a:schemeClr>
                </a:solidFill>
                <a:latin typeface="+mn-lt"/>
              </a:rPr>
            </a:br>
            <a:r>
              <a:rPr lang="nl-NL" sz="3600" b="1" dirty="0">
                <a:solidFill>
                  <a:schemeClr val="accent2">
                    <a:lumMod val="50000"/>
                  </a:schemeClr>
                </a:solidFill>
                <a:latin typeface="+mn-lt"/>
              </a:rPr>
              <a:t>Zichtbaar tastbaar word U in ons leven.</a:t>
            </a:r>
            <a:br>
              <a:rPr lang="nl-NL" sz="3600" b="1" dirty="0">
                <a:solidFill>
                  <a:schemeClr val="accent2">
                    <a:lumMod val="50000"/>
                  </a:schemeClr>
                </a:solidFill>
                <a:latin typeface="+mn-lt"/>
              </a:rPr>
            </a:br>
            <a:r>
              <a:rPr lang="nl-NL" sz="3600" b="1" dirty="0">
                <a:solidFill>
                  <a:schemeClr val="accent2">
                    <a:lumMod val="50000"/>
                  </a:schemeClr>
                </a:solidFill>
                <a:latin typeface="+mn-lt"/>
              </a:rPr>
              <a:t>U volmaakt wie volkomen zich geven.</a:t>
            </a:r>
            <a:br>
              <a:rPr lang="nl-NL" sz="3600" b="1" dirty="0">
                <a:solidFill>
                  <a:schemeClr val="accent2">
                    <a:lumMod val="50000"/>
                  </a:schemeClr>
                </a:solidFill>
                <a:latin typeface="+mn-lt"/>
              </a:rPr>
            </a:br>
            <a:r>
              <a:rPr lang="nl-NL" sz="3600" b="1" dirty="0">
                <a:solidFill>
                  <a:schemeClr val="accent2">
                    <a:lumMod val="50000"/>
                  </a:schemeClr>
                </a:solidFill>
                <a:latin typeface="+mn-lt"/>
              </a:rPr>
              <a:t>Schijn in mij, schijn door </a:t>
            </a:r>
            <a:r>
              <a:rPr lang="nl-NL" sz="3600" b="1" dirty="0" smtClean="0">
                <a:solidFill>
                  <a:schemeClr val="accent2">
                    <a:lumMod val="50000"/>
                  </a:schemeClr>
                </a:solidFill>
                <a:latin typeface="+mn-lt"/>
              </a:rPr>
              <a:t>mij.</a:t>
            </a:r>
            <a:r>
              <a:rPr lang="nl-NL" sz="3600" b="1" dirty="0">
                <a:solidFill>
                  <a:schemeClr val="accent2">
                    <a:lumMod val="50000"/>
                  </a:schemeClr>
                </a:solidFill>
                <a:latin typeface="+mn-lt"/>
              </a:rPr>
              <a:t/>
            </a:r>
            <a:br>
              <a:rPr lang="nl-NL" sz="3600" b="1" dirty="0">
                <a:solidFill>
                  <a:schemeClr val="accent2">
                    <a:lumMod val="50000"/>
                  </a:schemeClr>
                </a:solidFill>
                <a:latin typeface="+mn-lt"/>
              </a:rPr>
            </a:br>
            <a:r>
              <a:rPr lang="nl-NL" sz="3600" b="1" dirty="0">
                <a:latin typeface="+mn-lt"/>
              </a:rPr>
              <a:t> </a:t>
            </a:r>
            <a:br>
              <a:rPr lang="nl-NL" sz="3600" b="1" dirty="0">
                <a:latin typeface="+mn-lt"/>
              </a:rPr>
            </a:br>
            <a:r>
              <a:rPr lang="nl-NL" sz="2800" b="1" dirty="0">
                <a:latin typeface="+mn-lt"/>
              </a:rPr>
              <a:t>In het Engels: </a:t>
            </a:r>
            <a:r>
              <a:rPr lang="nl-NL" sz="2800" b="1" dirty="0" err="1">
                <a:latin typeface="+mn-lt"/>
              </a:rPr>
              <a:t>Mirrored</a:t>
            </a:r>
            <a:r>
              <a:rPr lang="nl-NL" sz="2800" b="1" dirty="0">
                <a:latin typeface="+mn-lt"/>
              </a:rPr>
              <a:t> </a:t>
            </a:r>
            <a:r>
              <a:rPr lang="nl-NL" sz="2800" b="1" dirty="0" err="1">
                <a:latin typeface="+mn-lt"/>
              </a:rPr>
              <a:t>here</a:t>
            </a:r>
            <a:r>
              <a:rPr lang="nl-NL" sz="2800" b="1" dirty="0">
                <a:latin typeface="+mn-lt"/>
              </a:rPr>
              <a:t>, </a:t>
            </a:r>
            <a:r>
              <a:rPr lang="nl-NL" sz="2800" b="1" dirty="0" err="1">
                <a:latin typeface="+mn-lt"/>
              </a:rPr>
              <a:t>may</a:t>
            </a:r>
            <a:r>
              <a:rPr lang="nl-NL" sz="2800" b="1" dirty="0">
                <a:latin typeface="+mn-lt"/>
              </a:rPr>
              <a:t> </a:t>
            </a:r>
            <a:r>
              <a:rPr lang="nl-NL" sz="2800" b="1" dirty="0" err="1">
                <a:latin typeface="+mn-lt"/>
              </a:rPr>
              <a:t>our</a:t>
            </a:r>
            <a:r>
              <a:rPr lang="nl-NL" sz="2800" b="1" dirty="0">
                <a:latin typeface="+mn-lt"/>
              </a:rPr>
              <a:t> </a:t>
            </a:r>
            <a:r>
              <a:rPr lang="nl-NL" sz="2800" b="1" dirty="0" err="1">
                <a:latin typeface="+mn-lt"/>
              </a:rPr>
              <a:t>lives</a:t>
            </a:r>
            <a:r>
              <a:rPr lang="nl-NL" sz="2800" b="1" dirty="0">
                <a:latin typeface="+mn-lt"/>
              </a:rPr>
              <a:t> </a:t>
            </a:r>
            <a:r>
              <a:rPr lang="nl-NL" sz="2800" b="1" dirty="0" err="1">
                <a:latin typeface="+mn-lt"/>
              </a:rPr>
              <a:t>tell</a:t>
            </a:r>
            <a:r>
              <a:rPr lang="nl-NL" sz="2800" b="1" dirty="0">
                <a:latin typeface="+mn-lt"/>
              </a:rPr>
              <a:t> </a:t>
            </a:r>
            <a:r>
              <a:rPr lang="nl-NL" sz="2800" b="1" dirty="0" err="1">
                <a:latin typeface="+mn-lt"/>
              </a:rPr>
              <a:t>Your</a:t>
            </a:r>
            <a:r>
              <a:rPr lang="nl-NL" sz="2800" b="1" dirty="0">
                <a:latin typeface="+mn-lt"/>
              </a:rPr>
              <a:t> story.</a:t>
            </a:r>
            <a:br>
              <a:rPr lang="nl-NL" sz="2800" b="1" dirty="0">
                <a:latin typeface="+mn-lt"/>
              </a:rPr>
            </a:br>
            <a:r>
              <a:rPr lang="nl-NL" sz="2800" b="1" dirty="0" err="1">
                <a:latin typeface="+mn-lt"/>
              </a:rPr>
              <a:t>Shine</a:t>
            </a:r>
            <a:r>
              <a:rPr lang="nl-NL" sz="2800" b="1" dirty="0">
                <a:latin typeface="+mn-lt"/>
              </a:rPr>
              <a:t> on me, </a:t>
            </a:r>
            <a:r>
              <a:rPr lang="nl-NL" sz="2800" b="1" dirty="0" err="1">
                <a:latin typeface="+mn-lt"/>
              </a:rPr>
              <a:t>shine</a:t>
            </a:r>
            <a:r>
              <a:rPr lang="nl-NL" sz="2800" b="1" dirty="0">
                <a:latin typeface="+mn-lt"/>
              </a:rPr>
              <a:t> on me.</a:t>
            </a:r>
            <a:br>
              <a:rPr lang="nl-NL" sz="2800" b="1" dirty="0">
                <a:latin typeface="+mn-lt"/>
              </a:rPr>
            </a:br>
            <a:endParaRPr lang="nl-NL" sz="2800" b="1" dirty="0">
              <a:latin typeface="+mn-lt"/>
            </a:endParaRPr>
          </a:p>
        </p:txBody>
      </p:sp>
      <p:sp>
        <p:nvSpPr>
          <p:cNvPr id="3" name="Rechthoek 2"/>
          <p:cNvSpPr/>
          <p:nvPr/>
        </p:nvSpPr>
        <p:spPr>
          <a:xfrm>
            <a:off x="0" y="0"/>
            <a:ext cx="12192000" cy="2862322"/>
          </a:xfrm>
          <a:prstGeom prst="rect">
            <a:avLst/>
          </a:prstGeom>
        </p:spPr>
        <p:txBody>
          <a:bodyPr wrap="square">
            <a:spAutoFit/>
          </a:bodyPr>
          <a:lstStyle/>
          <a:p>
            <a:pPr algn="ctr"/>
            <a:r>
              <a:rPr lang="nl-NL" sz="3400" dirty="0" smtClean="0">
                <a:solidFill>
                  <a:schemeClr val="accent2">
                    <a:lumMod val="50000"/>
                  </a:schemeClr>
                </a:solidFill>
              </a:rPr>
              <a:t>2.</a:t>
            </a:r>
            <a:r>
              <a:rPr lang="nl-NL" sz="3400" dirty="0" smtClean="0"/>
              <a:t> </a:t>
            </a:r>
            <a:r>
              <a:rPr lang="nl-NL" sz="3600" b="1" dirty="0" smtClean="0"/>
              <a:t>Heer, </a:t>
            </a:r>
            <a:r>
              <a:rPr lang="nl-NL" sz="3600" b="1" dirty="0"/>
              <a:t>ik wil komen in Uw nabijheid, </a:t>
            </a:r>
          </a:p>
          <a:p>
            <a:pPr algn="ctr"/>
            <a:r>
              <a:rPr lang="nl-NL" sz="3600" b="1" dirty="0"/>
              <a:t>uit de schaduwen in Uw heerlijkheid.</a:t>
            </a:r>
          </a:p>
          <a:p>
            <a:pPr algn="ctr"/>
            <a:r>
              <a:rPr lang="nl-NL" sz="3600" b="1" dirty="0"/>
              <a:t>Door het bloed mag ik U toebehoren,</a:t>
            </a:r>
          </a:p>
          <a:p>
            <a:pPr algn="ctr"/>
            <a:r>
              <a:rPr lang="nl-NL" sz="3600" b="1" dirty="0"/>
              <a:t>leer mij toets mij. Uw stem wil ik horen.</a:t>
            </a:r>
          </a:p>
          <a:p>
            <a:pPr algn="ctr"/>
            <a:r>
              <a:rPr lang="nl-NL" sz="3600" b="1" dirty="0"/>
              <a:t>Schijn in mij, schijn door mij.</a:t>
            </a:r>
          </a:p>
        </p:txBody>
      </p:sp>
    </p:spTree>
    <p:extLst>
      <p:ext uri="{BB962C8B-B14F-4D97-AF65-F5344CB8AC3E}">
        <p14:creationId xmlns:p14="http://schemas.microsoft.com/office/powerpoint/2010/main" val="29403134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5733535"/>
            <a:ext cx="12192000" cy="1062681"/>
          </a:xfrm>
        </p:spPr>
        <p:txBody>
          <a:bodyPr/>
          <a:lstStyle/>
          <a:p>
            <a:pPr algn="ctr"/>
            <a:r>
              <a:rPr lang="nl-NL" b="1" dirty="0" smtClean="0">
                <a:latin typeface="+mn-lt"/>
              </a:rPr>
              <a:t>Wat doet het licht?</a:t>
            </a:r>
            <a:endParaRPr lang="nl-NL" b="1" dirty="0">
              <a:latin typeface="+mn-lt"/>
            </a:endParaRPr>
          </a:p>
        </p:txBody>
      </p:sp>
      <p:pic>
        <p:nvPicPr>
          <p:cNvPr id="3" name="Afbeelding 2"/>
          <p:cNvPicPr>
            <a:picLocks noChangeAspect="1"/>
          </p:cNvPicPr>
          <p:nvPr/>
        </p:nvPicPr>
        <p:blipFill>
          <a:blip r:embed="rId2"/>
          <a:stretch>
            <a:fillRect/>
          </a:stretch>
        </p:blipFill>
        <p:spPr>
          <a:xfrm>
            <a:off x="2273644" y="0"/>
            <a:ext cx="7644712" cy="5733534"/>
          </a:xfrm>
          <a:prstGeom prst="rect">
            <a:avLst/>
          </a:prstGeom>
        </p:spPr>
      </p:pic>
    </p:spTree>
    <p:extLst>
      <p:ext uri="{BB962C8B-B14F-4D97-AF65-F5344CB8AC3E}">
        <p14:creationId xmlns:p14="http://schemas.microsoft.com/office/powerpoint/2010/main" val="671037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2080555" y="85088"/>
            <a:ext cx="8032945" cy="5994435"/>
          </a:xfrm>
          <a:prstGeom prst="rect">
            <a:avLst/>
          </a:prstGeom>
        </p:spPr>
      </p:pic>
      <p:sp>
        <p:nvSpPr>
          <p:cNvPr id="2" name="Titel 1"/>
          <p:cNvSpPr>
            <a:spLocks noGrp="1"/>
          </p:cNvSpPr>
          <p:nvPr>
            <p:ph type="title"/>
          </p:nvPr>
        </p:nvSpPr>
        <p:spPr>
          <a:xfrm>
            <a:off x="815546" y="6013622"/>
            <a:ext cx="10527957" cy="844378"/>
          </a:xfrm>
        </p:spPr>
        <p:txBody>
          <a:bodyPr>
            <a:normAutofit/>
          </a:bodyPr>
          <a:lstStyle/>
          <a:p>
            <a:pPr algn="ctr"/>
            <a:r>
              <a:rPr lang="nl-NL" b="1" dirty="0" smtClean="0">
                <a:latin typeface="+mn-lt"/>
              </a:rPr>
              <a:t>Samen in de Naam van Jezus - Kerst 2015</a:t>
            </a:r>
            <a:endParaRPr lang="nl-NL" b="1" dirty="0">
              <a:latin typeface="+mn-lt"/>
            </a:endParaRPr>
          </a:p>
        </p:txBody>
      </p:sp>
    </p:spTree>
    <p:extLst>
      <p:ext uri="{BB962C8B-B14F-4D97-AF65-F5344CB8AC3E}">
        <p14:creationId xmlns:p14="http://schemas.microsoft.com/office/powerpoint/2010/main" val="3183159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524001" y="90101"/>
            <a:ext cx="165622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r>
              <a:rPr lang="nl-NL" sz="1200">
                <a:latin typeface="Arial" pitchFamily="34" charset="0"/>
                <a:ea typeface="Times New Roman" pitchFamily="18" charset="0"/>
              </a:rPr>
              <a:t>                                  </a:t>
            </a:r>
            <a:endParaRPr lang="nl-NL">
              <a:latin typeface="Arial" pitchFamily="34" charset="0"/>
            </a:endParaRPr>
          </a:p>
        </p:txBody>
      </p:sp>
      <p:pic>
        <p:nvPicPr>
          <p:cNvPr id="14337" name="Picture 1" descr="http://4.bp.blogspot.com/_D_e3nbZ9Txg/TJvLhCDGWnI/AAAAAAAACp4/k5C-w75Jxjg/s1600/Sad+woman+in+green+medieval+gown.jpg"/>
          <p:cNvPicPr>
            <a:picLocks noChangeAspect="1" noChangeArrowheads="1"/>
          </p:cNvPicPr>
          <p:nvPr/>
        </p:nvPicPr>
        <p:blipFill>
          <a:blip r:embed="rId2" r:link="rId3" cstate="print"/>
          <a:srcRect/>
          <a:stretch>
            <a:fillRect/>
          </a:stretch>
        </p:blipFill>
        <p:spPr bwMode="auto">
          <a:xfrm>
            <a:off x="2075935" y="90101"/>
            <a:ext cx="3106962" cy="6617226"/>
          </a:xfrm>
          <a:prstGeom prst="rect">
            <a:avLst/>
          </a:prstGeom>
          <a:noFill/>
        </p:spPr>
      </p:pic>
      <p:sp>
        <p:nvSpPr>
          <p:cNvPr id="14339" name="Rectangle 3"/>
          <p:cNvSpPr>
            <a:spLocks noChangeArrowheads="1"/>
          </p:cNvSpPr>
          <p:nvPr/>
        </p:nvSpPr>
        <p:spPr bwMode="auto">
          <a:xfrm>
            <a:off x="5957254" y="1442231"/>
            <a:ext cx="575742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2000" b="1" dirty="0">
                <a:latin typeface="Arial" pitchFamily="34" charset="0"/>
                <a:ea typeface="Times New Roman" pitchFamily="18" charset="0"/>
                <a:cs typeface="Arial" pitchFamily="34" charset="0"/>
              </a:rPr>
              <a:t>     </a:t>
            </a:r>
            <a:r>
              <a:rPr lang="nl-NL" sz="8000" b="1" dirty="0">
                <a:ea typeface="Times New Roman" pitchFamily="18" charset="0"/>
                <a:cs typeface="Arial" pitchFamily="34" charset="0"/>
              </a:rPr>
              <a:t>Voel jij je schuldig en verdrietig?</a:t>
            </a:r>
            <a:endParaRPr lang="nl-NL" sz="8000" dirty="0"/>
          </a:p>
        </p:txBody>
      </p:sp>
    </p:spTree>
    <p:extLst>
      <p:ext uri="{BB962C8B-B14F-4D97-AF65-F5344CB8AC3E}">
        <p14:creationId xmlns:p14="http://schemas.microsoft.com/office/powerpoint/2010/main" val="1447481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nl-NL">
              <a:latin typeface="Arial" pitchFamily="34" charset="0"/>
            </a:endParaRPr>
          </a:p>
        </p:txBody>
      </p:sp>
      <p:pic>
        <p:nvPicPr>
          <p:cNvPr id="15361" name="Picture 1" descr="http://www.themint.org.uk/z228_files/image001.jpg"/>
          <p:cNvPicPr>
            <a:picLocks noChangeAspect="1" noChangeArrowheads="1"/>
          </p:cNvPicPr>
          <p:nvPr/>
        </p:nvPicPr>
        <p:blipFill>
          <a:blip r:embed="rId2" r:link="rId3" cstate="print"/>
          <a:srcRect/>
          <a:stretch>
            <a:fillRect/>
          </a:stretch>
        </p:blipFill>
        <p:spPr bwMode="auto">
          <a:xfrm>
            <a:off x="0" y="0"/>
            <a:ext cx="5988908" cy="6865345"/>
          </a:xfrm>
          <a:prstGeom prst="rect">
            <a:avLst/>
          </a:prstGeom>
          <a:noFill/>
        </p:spPr>
      </p:pic>
      <p:sp>
        <p:nvSpPr>
          <p:cNvPr id="15363" name="Rectangle 3"/>
          <p:cNvSpPr>
            <a:spLocks noChangeArrowheads="1"/>
          </p:cNvSpPr>
          <p:nvPr/>
        </p:nvSpPr>
        <p:spPr bwMode="auto">
          <a:xfrm>
            <a:off x="6392562" y="216175"/>
            <a:ext cx="5799438"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5400" b="1" dirty="0">
                <a:ea typeface="Times New Roman" pitchFamily="18" charset="0"/>
                <a:cs typeface="Arial" pitchFamily="34" charset="0"/>
              </a:rPr>
              <a:t>Ben je hongerig en ellendig</a:t>
            </a:r>
            <a:r>
              <a:rPr lang="nl-NL" sz="5400" b="1" dirty="0" smtClean="0">
                <a:ea typeface="Times New Roman" pitchFamily="18" charset="0"/>
                <a:cs typeface="Arial" pitchFamily="34" charset="0"/>
              </a:rPr>
              <a:t>?</a:t>
            </a:r>
            <a:endParaRPr lang="nl-NL" sz="1000" b="1" dirty="0" smtClean="0">
              <a:ea typeface="Times New Roman" pitchFamily="18" charset="0"/>
              <a:cs typeface="Arial" pitchFamily="34" charset="0"/>
            </a:endParaRPr>
          </a:p>
          <a:p>
            <a:pPr fontAlgn="base">
              <a:spcBef>
                <a:spcPct val="0"/>
              </a:spcBef>
              <a:spcAft>
                <a:spcPct val="0"/>
              </a:spcAft>
            </a:pPr>
            <a:endParaRPr lang="nl-NL" sz="1000" dirty="0"/>
          </a:p>
          <a:p>
            <a:pPr eaLnBrk="0" fontAlgn="base" hangingPunct="0">
              <a:spcBef>
                <a:spcPct val="0"/>
              </a:spcBef>
              <a:spcAft>
                <a:spcPct val="0"/>
              </a:spcAft>
            </a:pPr>
            <a:r>
              <a:rPr lang="nl-NL" sz="5400" b="1" dirty="0">
                <a:ea typeface="Times New Roman" pitchFamily="18" charset="0"/>
                <a:cs typeface="Arial" pitchFamily="34" charset="0"/>
              </a:rPr>
              <a:t>Zoek je geluk niet op de verkeerde </a:t>
            </a:r>
            <a:r>
              <a:rPr lang="nl-NL" sz="5400" b="1" dirty="0" smtClean="0">
                <a:ea typeface="Times New Roman" pitchFamily="18" charset="0"/>
                <a:cs typeface="Arial" pitchFamily="34" charset="0"/>
              </a:rPr>
              <a:t>plaats…</a:t>
            </a:r>
            <a:endParaRPr lang="nl-NL" sz="5400" dirty="0"/>
          </a:p>
          <a:p>
            <a:pPr eaLnBrk="0" fontAlgn="base" hangingPunct="0">
              <a:spcBef>
                <a:spcPct val="0"/>
              </a:spcBef>
              <a:spcAft>
                <a:spcPct val="0"/>
              </a:spcAft>
            </a:pPr>
            <a:r>
              <a:rPr lang="nl-NL" sz="6600" b="1" dirty="0">
                <a:solidFill>
                  <a:schemeClr val="accent2">
                    <a:lumMod val="50000"/>
                  </a:schemeClr>
                </a:solidFill>
                <a:ea typeface="Times New Roman" pitchFamily="18" charset="0"/>
                <a:cs typeface="Arial" pitchFamily="34" charset="0"/>
              </a:rPr>
              <a:t>Bij Jezus is overvloed!</a:t>
            </a:r>
            <a:endParaRPr lang="nl-NL" sz="6600" dirty="0">
              <a:solidFill>
                <a:schemeClr val="accent2">
                  <a:lumMod val="50000"/>
                </a:schemeClr>
              </a:solidFill>
            </a:endParaRPr>
          </a:p>
        </p:txBody>
      </p:sp>
    </p:spTree>
    <p:extLst>
      <p:ext uri="{BB962C8B-B14F-4D97-AF65-F5344CB8AC3E}">
        <p14:creationId xmlns:p14="http://schemas.microsoft.com/office/powerpoint/2010/main" val="21573105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6002724"/>
          </a:xfrm>
        </p:spPr>
        <p:txBody>
          <a:bodyPr>
            <a:noAutofit/>
          </a:bodyPr>
          <a:lstStyle/>
          <a:p>
            <a:pPr algn="ctr"/>
            <a:r>
              <a:rPr lang="nl-NL" sz="5400" b="1" dirty="0" smtClean="0">
                <a:solidFill>
                  <a:schemeClr val="accent2">
                    <a:lumMod val="50000"/>
                  </a:schemeClr>
                </a:solidFill>
                <a:latin typeface="+mn-lt"/>
              </a:rPr>
              <a:t>Lofzang van Maria aan God:</a:t>
            </a:r>
            <a:br>
              <a:rPr lang="nl-NL" sz="5400" b="1" dirty="0" smtClean="0">
                <a:solidFill>
                  <a:schemeClr val="accent2">
                    <a:lumMod val="50000"/>
                  </a:schemeClr>
                </a:solidFill>
                <a:latin typeface="+mn-lt"/>
              </a:rPr>
            </a:br>
            <a:r>
              <a:rPr lang="nl-NL" sz="1000" dirty="0" smtClean="0">
                <a:solidFill>
                  <a:schemeClr val="accent2">
                    <a:lumMod val="50000"/>
                  </a:schemeClr>
                </a:solidFill>
                <a:latin typeface="+mn-lt"/>
              </a:rPr>
              <a:t/>
            </a:r>
            <a:br>
              <a:rPr lang="nl-NL" sz="1000" dirty="0" smtClean="0">
                <a:solidFill>
                  <a:schemeClr val="accent2">
                    <a:lumMod val="50000"/>
                  </a:schemeClr>
                </a:solidFill>
                <a:latin typeface="+mn-lt"/>
              </a:rPr>
            </a:br>
            <a:r>
              <a:rPr lang="nl-NL" sz="5400" dirty="0" smtClean="0">
                <a:solidFill>
                  <a:schemeClr val="accent2">
                    <a:lumMod val="50000"/>
                  </a:schemeClr>
                </a:solidFill>
                <a:latin typeface="+mn-lt"/>
              </a:rPr>
              <a:t>Lukas 1:53: </a:t>
            </a:r>
            <a:r>
              <a:rPr lang="nl-NL" sz="7200" dirty="0" smtClean="0">
                <a:latin typeface="+mn-lt"/>
              </a:rPr>
              <a:t/>
            </a:r>
            <a:br>
              <a:rPr lang="nl-NL" sz="7200" dirty="0" smtClean="0">
                <a:latin typeface="+mn-lt"/>
              </a:rPr>
            </a:br>
            <a:r>
              <a:rPr lang="nl-NL" sz="1000" dirty="0" smtClean="0">
                <a:latin typeface="+mn-lt"/>
              </a:rPr>
              <a:t/>
            </a:r>
            <a:br>
              <a:rPr lang="nl-NL" sz="1000" dirty="0" smtClean="0">
                <a:latin typeface="+mn-lt"/>
              </a:rPr>
            </a:br>
            <a:r>
              <a:rPr lang="nl-NL" sz="1000" dirty="0">
                <a:latin typeface="+mn-lt"/>
              </a:rPr>
              <a:t/>
            </a:r>
            <a:br>
              <a:rPr lang="nl-NL" sz="1000" dirty="0">
                <a:latin typeface="+mn-lt"/>
              </a:rPr>
            </a:br>
            <a:r>
              <a:rPr lang="nl-NL" sz="7200" dirty="0" smtClean="0">
                <a:latin typeface="+mn-lt"/>
              </a:rPr>
              <a:t>´</a:t>
            </a:r>
            <a:r>
              <a:rPr lang="nl-NL" sz="7200" b="1" dirty="0" err="1" smtClean="0">
                <a:latin typeface="+mn-lt"/>
              </a:rPr>
              <a:t>Hongerigen</a:t>
            </a:r>
            <a:r>
              <a:rPr lang="nl-NL" sz="7200" b="1" dirty="0" smtClean="0">
                <a:latin typeface="+mn-lt"/>
              </a:rPr>
              <a:t> </a:t>
            </a:r>
            <a:br>
              <a:rPr lang="nl-NL" sz="7200" b="1" dirty="0" smtClean="0">
                <a:latin typeface="+mn-lt"/>
              </a:rPr>
            </a:br>
            <a:r>
              <a:rPr lang="nl-NL" sz="7200" b="1" dirty="0" smtClean="0">
                <a:latin typeface="+mn-lt"/>
              </a:rPr>
              <a:t>heeft Hij </a:t>
            </a:r>
            <a:br>
              <a:rPr lang="nl-NL" sz="7200" b="1" dirty="0" smtClean="0">
                <a:latin typeface="+mn-lt"/>
              </a:rPr>
            </a:br>
            <a:r>
              <a:rPr lang="nl-NL" sz="7200" b="1" dirty="0" smtClean="0">
                <a:latin typeface="+mn-lt"/>
              </a:rPr>
              <a:t>met goederen verzadigd.´</a:t>
            </a:r>
            <a:endParaRPr lang="nl-NL" sz="7200" b="1" dirty="0">
              <a:latin typeface="+mn-lt"/>
            </a:endParaRPr>
          </a:p>
        </p:txBody>
      </p:sp>
    </p:spTree>
    <p:extLst>
      <p:ext uri="{BB962C8B-B14F-4D97-AF65-F5344CB8AC3E}">
        <p14:creationId xmlns:p14="http://schemas.microsoft.com/office/powerpoint/2010/main" val="343538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16385" name="Picture 1" descr="http://sabbathsermons.files.wordpress.com/2010/07/lonely-742719.jpg?w=329&amp;h=412"/>
          <p:cNvPicPr>
            <a:picLocks noChangeAspect="1" noChangeArrowheads="1"/>
          </p:cNvPicPr>
          <p:nvPr/>
        </p:nvPicPr>
        <p:blipFill>
          <a:blip r:embed="rId2" r:link="rId3" cstate="print"/>
          <a:srcRect/>
          <a:stretch>
            <a:fillRect/>
          </a:stretch>
        </p:blipFill>
        <p:spPr bwMode="auto">
          <a:xfrm>
            <a:off x="304800" y="-224494"/>
            <a:ext cx="5673830" cy="7082494"/>
          </a:xfrm>
          <a:prstGeom prst="rect">
            <a:avLst/>
          </a:prstGeom>
          <a:noFill/>
        </p:spPr>
      </p:pic>
      <p:sp>
        <p:nvSpPr>
          <p:cNvPr id="16387" name="Rectangle 3"/>
          <p:cNvSpPr>
            <a:spLocks noChangeArrowheads="1"/>
          </p:cNvSpPr>
          <p:nvPr/>
        </p:nvSpPr>
        <p:spPr bwMode="auto">
          <a:xfrm>
            <a:off x="6087763" y="1369774"/>
            <a:ext cx="6252114"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4000" b="1" dirty="0">
                <a:latin typeface="Arial" pitchFamily="34" charset="0"/>
                <a:ea typeface="Times New Roman" pitchFamily="18" charset="0"/>
                <a:cs typeface="Arial" pitchFamily="34" charset="0"/>
              </a:rPr>
              <a:t> </a:t>
            </a:r>
            <a:r>
              <a:rPr lang="nl-NL" sz="8800" b="1" dirty="0">
                <a:ea typeface="Times New Roman" pitchFamily="18" charset="0"/>
                <a:cs typeface="Arial" pitchFamily="34" charset="0"/>
              </a:rPr>
              <a:t>Ben je</a:t>
            </a:r>
          </a:p>
          <a:p>
            <a:pPr fontAlgn="base">
              <a:spcBef>
                <a:spcPct val="0"/>
              </a:spcBef>
              <a:spcAft>
                <a:spcPct val="0"/>
              </a:spcAft>
            </a:pPr>
            <a:r>
              <a:rPr lang="nl-NL" sz="8800" b="1" dirty="0">
                <a:ea typeface="Times New Roman" pitchFamily="18" charset="0"/>
                <a:cs typeface="Arial" pitchFamily="34" charset="0"/>
              </a:rPr>
              <a:t> eenzaam</a:t>
            </a:r>
          </a:p>
          <a:p>
            <a:pPr fontAlgn="base">
              <a:spcBef>
                <a:spcPct val="0"/>
              </a:spcBef>
              <a:spcAft>
                <a:spcPct val="0"/>
              </a:spcAft>
            </a:pPr>
            <a:r>
              <a:rPr lang="nl-NL" sz="8800" b="1" dirty="0">
                <a:ea typeface="Times New Roman" pitchFamily="18" charset="0"/>
                <a:cs typeface="Arial" pitchFamily="34" charset="0"/>
              </a:rPr>
              <a:t> en alleen?</a:t>
            </a:r>
            <a:endParaRPr lang="nl-NL" sz="8800" dirty="0"/>
          </a:p>
        </p:txBody>
      </p:sp>
    </p:spTree>
    <p:extLst>
      <p:ext uri="{BB962C8B-B14F-4D97-AF65-F5344CB8AC3E}">
        <p14:creationId xmlns:p14="http://schemas.microsoft.com/office/powerpoint/2010/main" val="27674807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97709" y="140043"/>
            <a:ext cx="11467070" cy="6401753"/>
          </a:xfrm>
          <a:prstGeom prst="rect">
            <a:avLst/>
          </a:prstGeom>
        </p:spPr>
        <p:txBody>
          <a:bodyPr wrap="square">
            <a:spAutoFit/>
          </a:bodyPr>
          <a:lstStyle/>
          <a:p>
            <a:pPr algn="ctr"/>
            <a:r>
              <a:rPr lang="nl-NL" sz="5400" b="1" dirty="0">
                <a:solidFill>
                  <a:schemeClr val="accent2">
                    <a:lumMod val="50000"/>
                  </a:schemeClr>
                </a:solidFill>
                <a:ea typeface="Times New Roman" panose="02020603050405020304" pitchFamily="18" charset="0"/>
                <a:cs typeface="Times New Roman" panose="02020603050405020304" pitchFamily="18" charset="0"/>
              </a:rPr>
              <a:t>Laat de belofte uit Jesaja </a:t>
            </a:r>
            <a:r>
              <a:rPr lang="nl-NL" sz="5400" b="1" dirty="0" smtClean="0">
                <a:solidFill>
                  <a:schemeClr val="accent2">
                    <a:lumMod val="50000"/>
                  </a:schemeClr>
                </a:solidFill>
                <a:ea typeface="Times New Roman" panose="02020603050405020304" pitchFamily="18" charset="0"/>
                <a:cs typeface="Times New Roman" panose="02020603050405020304" pitchFamily="18" charset="0"/>
              </a:rPr>
              <a:t>60:1</a:t>
            </a:r>
          </a:p>
          <a:p>
            <a:pPr algn="ctr"/>
            <a:r>
              <a:rPr lang="nl-NL" sz="5400" b="1" dirty="0" smtClean="0">
                <a:solidFill>
                  <a:schemeClr val="accent2">
                    <a:lumMod val="50000"/>
                  </a:schemeClr>
                </a:solidFill>
                <a:ea typeface="Times New Roman" panose="02020603050405020304" pitchFamily="18" charset="0"/>
                <a:cs typeface="Times New Roman" panose="02020603050405020304" pitchFamily="18" charset="0"/>
              </a:rPr>
              <a:t> </a:t>
            </a:r>
            <a:r>
              <a:rPr lang="nl-NL" sz="5400" b="1" dirty="0">
                <a:solidFill>
                  <a:schemeClr val="accent2">
                    <a:lumMod val="50000"/>
                  </a:schemeClr>
                </a:solidFill>
                <a:ea typeface="Times New Roman" panose="02020603050405020304" pitchFamily="18" charset="0"/>
                <a:cs typeface="Times New Roman" panose="02020603050405020304" pitchFamily="18" charset="0"/>
              </a:rPr>
              <a:t>je bemoedigen</a:t>
            </a:r>
            <a:r>
              <a:rPr lang="nl-NL" sz="5400" b="1" dirty="0" smtClean="0">
                <a:solidFill>
                  <a:schemeClr val="accent2">
                    <a:lumMod val="50000"/>
                  </a:schemeClr>
                </a:solidFill>
                <a:ea typeface="Times New Roman" panose="02020603050405020304" pitchFamily="18" charset="0"/>
                <a:cs typeface="Times New Roman" panose="02020603050405020304" pitchFamily="18" charset="0"/>
              </a:rPr>
              <a:t>:</a:t>
            </a:r>
            <a:endParaRPr lang="nl-NL" sz="1000" b="1" dirty="0" smtClean="0">
              <a:solidFill>
                <a:schemeClr val="accent2">
                  <a:lumMod val="50000"/>
                </a:schemeClr>
              </a:solidFill>
              <a:ea typeface="Times New Roman" panose="02020603050405020304" pitchFamily="18" charset="0"/>
              <a:cs typeface="Times New Roman" panose="02020603050405020304" pitchFamily="18" charset="0"/>
            </a:endParaRPr>
          </a:p>
          <a:p>
            <a:pPr algn="ctr"/>
            <a:r>
              <a:rPr lang="nl-NL" sz="1400" b="1" dirty="0">
                <a:solidFill>
                  <a:schemeClr val="accent2">
                    <a:lumMod val="50000"/>
                  </a:schemeClr>
                </a:solidFill>
                <a:ea typeface="Times New Roman" panose="02020603050405020304" pitchFamily="18" charset="0"/>
                <a:cs typeface="Times New Roman" panose="02020603050405020304" pitchFamily="18" charset="0"/>
              </a:rPr>
              <a:t> </a:t>
            </a:r>
            <a:endParaRPr lang="nl-NL" sz="1400" b="1" dirty="0" smtClean="0">
              <a:solidFill>
                <a:schemeClr val="accent2">
                  <a:lumMod val="50000"/>
                </a:schemeClr>
              </a:solidFill>
              <a:ea typeface="Times New Roman" panose="02020603050405020304" pitchFamily="18" charset="0"/>
              <a:cs typeface="Times New Roman" panose="02020603050405020304" pitchFamily="18" charset="0"/>
            </a:endParaRPr>
          </a:p>
          <a:p>
            <a:pPr algn="ctr"/>
            <a:r>
              <a:rPr lang="nl-NL" sz="7200" b="1" dirty="0" smtClean="0">
                <a:solidFill>
                  <a:srgbClr val="000000"/>
                </a:solidFill>
                <a:ea typeface="Times New Roman" panose="02020603050405020304" pitchFamily="18" charset="0"/>
                <a:cs typeface="Times New Roman" panose="02020603050405020304" pitchFamily="18" charset="0"/>
              </a:rPr>
              <a:t>‘</a:t>
            </a:r>
            <a:r>
              <a:rPr lang="nl-NL" sz="7200" b="1" dirty="0">
                <a:solidFill>
                  <a:srgbClr val="000000"/>
                </a:solidFill>
                <a:ea typeface="Times New Roman" panose="02020603050405020304" pitchFamily="18" charset="0"/>
                <a:cs typeface="Times New Roman" panose="02020603050405020304" pitchFamily="18" charset="0"/>
              </a:rPr>
              <a:t>Sta op, word verlicht, want uw licht komt en de heerlijkheid van de HEERE gaat over u op.’</a:t>
            </a:r>
            <a:endParaRPr lang="nl-NL" sz="7200" dirty="0"/>
          </a:p>
        </p:txBody>
      </p:sp>
    </p:spTree>
    <p:extLst>
      <p:ext uri="{BB962C8B-B14F-4D97-AF65-F5344CB8AC3E}">
        <p14:creationId xmlns:p14="http://schemas.microsoft.com/office/powerpoint/2010/main" val="9013442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19457" name="Picture 1" descr="http://www.ronda-ray.com/wp-content/uploads/2010/09/bowed-in-prayer.jpg"/>
          <p:cNvPicPr>
            <a:picLocks noChangeAspect="1" noChangeArrowheads="1"/>
          </p:cNvPicPr>
          <p:nvPr/>
        </p:nvPicPr>
        <p:blipFill>
          <a:blip r:embed="rId2" r:link="rId3" cstate="print"/>
          <a:srcRect/>
          <a:stretch>
            <a:fillRect/>
          </a:stretch>
        </p:blipFill>
        <p:spPr bwMode="auto">
          <a:xfrm>
            <a:off x="0" y="43934"/>
            <a:ext cx="8979243" cy="6752282"/>
          </a:xfrm>
          <a:prstGeom prst="rect">
            <a:avLst/>
          </a:prstGeom>
          <a:noFill/>
        </p:spPr>
      </p:pic>
      <p:sp>
        <p:nvSpPr>
          <p:cNvPr id="19459" name="Rectangle 3"/>
          <p:cNvSpPr>
            <a:spLocks noChangeArrowheads="1"/>
          </p:cNvSpPr>
          <p:nvPr/>
        </p:nvSpPr>
        <p:spPr bwMode="auto">
          <a:xfrm>
            <a:off x="9078097" y="1171015"/>
            <a:ext cx="311390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nl-NL" sz="6000" b="1" dirty="0" smtClean="0">
                <a:latin typeface="Arial" pitchFamily="34" charset="0"/>
                <a:ea typeface="Times New Roman" pitchFamily="18" charset="0"/>
                <a:cs typeface="Arial" pitchFamily="34" charset="0"/>
              </a:rPr>
              <a:t>Ook </a:t>
            </a:r>
            <a:r>
              <a:rPr lang="nl-NL" sz="6000" b="1" dirty="0">
                <a:latin typeface="Arial" pitchFamily="34" charset="0"/>
                <a:ea typeface="Times New Roman" pitchFamily="18" charset="0"/>
                <a:cs typeface="Arial" pitchFamily="34" charset="0"/>
              </a:rPr>
              <a:t>jij bent </a:t>
            </a:r>
            <a:r>
              <a:rPr lang="nl-NL" sz="6000" b="1" dirty="0" smtClean="0">
                <a:latin typeface="Arial" pitchFamily="34" charset="0"/>
                <a:ea typeface="Times New Roman" pitchFamily="18" charset="0"/>
                <a:cs typeface="Arial" pitchFamily="34" charset="0"/>
              </a:rPr>
              <a:t>welkom</a:t>
            </a:r>
          </a:p>
          <a:p>
            <a:pPr fontAlgn="base">
              <a:spcBef>
                <a:spcPct val="0"/>
              </a:spcBef>
              <a:spcAft>
                <a:spcPct val="0"/>
              </a:spcAft>
            </a:pPr>
            <a:r>
              <a:rPr lang="nl-NL" sz="6000" b="1" dirty="0" smtClean="0">
                <a:latin typeface="Arial" pitchFamily="34" charset="0"/>
                <a:cs typeface="Arial" pitchFamily="34" charset="0"/>
              </a:rPr>
              <a:t>Bij</a:t>
            </a:r>
          </a:p>
          <a:p>
            <a:pPr fontAlgn="base">
              <a:spcBef>
                <a:spcPct val="0"/>
              </a:spcBef>
              <a:spcAft>
                <a:spcPct val="0"/>
              </a:spcAft>
            </a:pPr>
            <a:r>
              <a:rPr lang="nl-NL" sz="6000" b="1" dirty="0" smtClean="0">
                <a:latin typeface="Arial" pitchFamily="34" charset="0"/>
                <a:cs typeface="Arial" pitchFamily="34" charset="0"/>
              </a:rPr>
              <a:t>Jezus</a:t>
            </a:r>
            <a:endParaRPr lang="nl-NL" sz="6000" dirty="0">
              <a:latin typeface="Arial" pitchFamily="34" charset="0"/>
            </a:endParaRPr>
          </a:p>
        </p:txBody>
      </p:sp>
    </p:spTree>
    <p:extLst>
      <p:ext uri="{BB962C8B-B14F-4D97-AF65-F5344CB8AC3E}">
        <p14:creationId xmlns:p14="http://schemas.microsoft.com/office/powerpoint/2010/main" val="3072830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47135" y="74142"/>
            <a:ext cx="11944864" cy="6975115"/>
          </a:xfrm>
          <a:prstGeom prst="rect">
            <a:avLst/>
          </a:prstGeom>
        </p:spPr>
        <p:txBody>
          <a:bodyPr wrap="square">
            <a:spAutoFit/>
          </a:bodyPr>
          <a:lstStyle/>
          <a:p>
            <a:pPr fontAlgn="base">
              <a:lnSpc>
                <a:spcPct val="107000"/>
              </a:lnSpc>
            </a:pPr>
            <a:r>
              <a:rPr lang="nl-NL" sz="4400" b="1" dirty="0" smtClean="0">
                <a:latin typeface="+mj-lt"/>
                <a:ea typeface="Times New Roman" panose="02020603050405020304" pitchFamily="18" charset="0"/>
                <a:cs typeface="Times New Roman" panose="02020603050405020304" pitchFamily="18" charset="0"/>
              </a:rPr>
              <a:t>1 .</a:t>
            </a:r>
            <a:r>
              <a:rPr lang="nl-NL" sz="4400" b="1" dirty="0" smtClean="0">
                <a:latin typeface="Calibri" panose="020F0502020204030204" pitchFamily="34" charset="0"/>
                <a:ea typeface="Times New Roman" panose="02020603050405020304" pitchFamily="18" charset="0"/>
                <a:cs typeface="Times New Roman" panose="02020603050405020304" pitchFamily="18" charset="0"/>
              </a:rPr>
              <a:t> </a:t>
            </a:r>
          </a:p>
          <a:p>
            <a:pPr fontAlgn="base">
              <a:lnSpc>
                <a:spcPct val="107000"/>
              </a:lnSpc>
            </a:pP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Licht </a:t>
            </a:r>
            <a:r>
              <a:rPr lang="nl-NL" sz="4000" b="1" dirty="0">
                <a:latin typeface="Calibri" panose="020F0502020204030204" pitchFamily="34" charset="0"/>
                <a:ea typeface="Times New Roman" panose="02020603050405020304" pitchFamily="18" charset="0"/>
                <a:cs typeface="Times New Roman" panose="02020603050405020304" pitchFamily="18" charset="0"/>
              </a:rPr>
              <a:t>van de </a:t>
            </a: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wereld, U </a:t>
            </a:r>
            <a:r>
              <a:rPr lang="nl-NL" sz="4000" b="1" dirty="0">
                <a:latin typeface="Calibri" panose="020F0502020204030204" pitchFamily="34" charset="0"/>
                <a:ea typeface="Times New Roman" panose="02020603050405020304" pitchFamily="18" charset="0"/>
                <a:cs typeface="Times New Roman" panose="02020603050405020304" pitchFamily="18" charset="0"/>
              </a:rPr>
              <a:t>scheen in mijn </a:t>
            </a: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duisternis; </a:t>
            </a:r>
          </a:p>
          <a:p>
            <a:pPr fontAlgn="base">
              <a:lnSpc>
                <a:spcPct val="107000"/>
              </a:lnSpc>
            </a:pP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Nu </a:t>
            </a:r>
            <a:r>
              <a:rPr lang="nl-NL" sz="4000" b="1" dirty="0">
                <a:latin typeface="Calibri" panose="020F0502020204030204" pitchFamily="34" charset="0"/>
                <a:ea typeface="Times New Roman" panose="02020603050405020304" pitchFamily="18" charset="0"/>
                <a:cs typeface="Times New Roman" panose="02020603050405020304" pitchFamily="18" charset="0"/>
              </a:rPr>
              <a:t>mag ik zien wie U bent.</a:t>
            </a:r>
            <a:r>
              <a:rPr lang="nl-NL" sz="4000" dirty="0">
                <a:latin typeface="Calibri" panose="020F0502020204030204" pitchFamily="34" charset="0"/>
                <a:ea typeface="Times New Roman" panose="02020603050405020304" pitchFamily="18" charset="0"/>
                <a:cs typeface="Times New Roman" panose="02020603050405020304" pitchFamily="18" charset="0"/>
              </a:rPr>
              <a:t/>
            </a:r>
            <a:br>
              <a:rPr lang="nl-NL" sz="4000" dirty="0">
                <a:latin typeface="Calibri" panose="020F0502020204030204" pitchFamily="34" charset="0"/>
                <a:ea typeface="Times New Roman" panose="02020603050405020304" pitchFamily="18" charset="0"/>
                <a:cs typeface="Times New Roman" panose="02020603050405020304" pitchFamily="18" charset="0"/>
              </a:rPr>
            </a:b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Liefde die maakt, </a:t>
            </a:r>
            <a:r>
              <a:rPr lang="nl-NL" sz="4000"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dat </a:t>
            </a: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ik U wil kennen Heer,</a:t>
            </a:r>
            <a:r>
              <a:rPr lang="nl-NL" sz="40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nl-NL" sz="40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Bij U wil ik zijn elk moment</a:t>
            </a:r>
            <a:r>
              <a:rPr lang="nl-NL" sz="4000"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a:t>
            </a:r>
          </a:p>
          <a:p>
            <a:pPr fontAlgn="base">
              <a:lnSpc>
                <a:spcPct val="107000"/>
              </a:lnSpc>
            </a:pPr>
            <a:endParaRPr lang="nl-NL" sz="1000" b="1" dirty="0">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pP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Voor </a:t>
            </a:r>
            <a:r>
              <a:rPr lang="nl-NL" sz="4000" b="1" dirty="0">
                <a:latin typeface="Calibri" panose="020F0502020204030204" pitchFamily="34" charset="0"/>
                <a:ea typeface="Times New Roman" panose="02020603050405020304" pitchFamily="18" charset="0"/>
                <a:cs typeface="Times New Roman" panose="02020603050405020304" pitchFamily="18" charset="0"/>
              </a:rPr>
              <a:t>U wil ik mij </a:t>
            </a:r>
            <a:r>
              <a:rPr lang="nl-NL" sz="4000" b="1" dirty="0" smtClean="0">
                <a:latin typeface="Calibri" panose="020F0502020204030204" pitchFamily="34" charset="0"/>
                <a:ea typeface="Times New Roman" panose="02020603050405020304" pitchFamily="18" charset="0"/>
                <a:cs typeface="Times New Roman" panose="02020603050405020304" pitchFamily="18" charset="0"/>
              </a:rPr>
              <a:t>buigen, U </a:t>
            </a:r>
            <a:r>
              <a:rPr lang="nl-NL" sz="4000" b="1" dirty="0">
                <a:latin typeface="Calibri" panose="020F0502020204030204" pitchFamily="34" charset="0"/>
                <a:ea typeface="Times New Roman" panose="02020603050405020304" pitchFamily="18" charset="0"/>
                <a:cs typeface="Times New Roman" panose="02020603050405020304" pitchFamily="18" charset="0"/>
              </a:rPr>
              <a:t>wil ik aanbidden,</a:t>
            </a:r>
            <a:r>
              <a:rPr lang="nl-NL" sz="4000" dirty="0">
                <a:latin typeface="Calibri" panose="020F0502020204030204" pitchFamily="34" charset="0"/>
                <a:ea typeface="Times New Roman" panose="02020603050405020304" pitchFamily="18" charset="0"/>
                <a:cs typeface="Times New Roman" panose="02020603050405020304" pitchFamily="18" charset="0"/>
              </a:rPr>
              <a:t/>
            </a:r>
            <a:br>
              <a:rPr lang="nl-NL" sz="4000" dirty="0">
                <a:latin typeface="Calibri" panose="020F0502020204030204" pitchFamily="34" charset="0"/>
                <a:ea typeface="Times New Roman" panose="02020603050405020304" pitchFamily="18" charset="0"/>
                <a:cs typeface="Times New Roman" panose="02020603050405020304" pitchFamily="18" charset="0"/>
              </a:rPr>
            </a:br>
            <a:r>
              <a:rPr lang="nl-NL" sz="4000" b="1" dirty="0">
                <a:latin typeface="Calibri" panose="020F0502020204030204" pitchFamily="34" charset="0"/>
                <a:ea typeface="Times New Roman" panose="02020603050405020304" pitchFamily="18" charset="0"/>
                <a:cs typeface="Times New Roman" panose="02020603050405020304" pitchFamily="18" charset="0"/>
              </a:rPr>
              <a:t>U wil ik erkennen als mijn Heer.</a:t>
            </a:r>
            <a:r>
              <a:rPr lang="nl-NL" sz="4000" dirty="0">
                <a:latin typeface="Calibri" panose="020F0502020204030204" pitchFamily="34" charset="0"/>
                <a:ea typeface="Times New Roman" panose="02020603050405020304" pitchFamily="18" charset="0"/>
                <a:cs typeface="Times New Roman" panose="02020603050405020304" pitchFamily="18" charset="0"/>
              </a:rPr>
              <a:t/>
            </a:r>
            <a:br>
              <a:rPr lang="nl-NL" sz="4000" dirty="0">
                <a:latin typeface="Calibri" panose="020F0502020204030204" pitchFamily="34" charset="0"/>
                <a:ea typeface="Times New Roman" panose="02020603050405020304" pitchFamily="18" charset="0"/>
                <a:cs typeface="Times New Roman" panose="02020603050405020304" pitchFamily="18" charset="0"/>
              </a:rPr>
            </a:b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Want U alleen bent </a:t>
            </a:r>
            <a:r>
              <a:rPr lang="nl-NL" sz="4000"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waardig, Heilig </a:t>
            </a: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en rechtvaardig,</a:t>
            </a:r>
            <a:r>
              <a:rPr lang="nl-NL" sz="40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nl-NL" sz="40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nl-NL" sz="40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U bent zo geweldig goed voor mij.</a:t>
            </a:r>
            <a:endParaRPr lang="nl-NL" sz="4000" dirty="0">
              <a:solidFill>
                <a:schemeClr val="accent2">
                  <a:lumMod val="50000"/>
                </a:schemeClr>
              </a:solidFill>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endParaRPr lang="nl-NL"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1195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568411" y="115330"/>
            <a:ext cx="11467070" cy="6711453"/>
          </a:xfrm>
          <a:prstGeom prst="rect">
            <a:avLst/>
          </a:prstGeom>
        </p:spPr>
        <p:txBody>
          <a:bodyPr wrap="square">
            <a:spAutoFit/>
          </a:bodyPr>
          <a:lstStyle/>
          <a:p>
            <a:pPr fontAlgn="base">
              <a:lnSpc>
                <a:spcPct val="107000"/>
              </a:lnSpc>
              <a:spcAft>
                <a:spcPts val="0"/>
              </a:spcAft>
            </a:pPr>
            <a:r>
              <a:rPr lang="nl-NL" sz="4800" b="1" dirty="0" smtClean="0">
                <a:latin typeface="+mj-lt"/>
                <a:ea typeface="Times New Roman" panose="02020603050405020304" pitchFamily="18" charset="0"/>
                <a:cs typeface="Times New Roman" panose="02020603050405020304" pitchFamily="18" charset="0"/>
              </a:rPr>
              <a:t>2.</a:t>
            </a:r>
          </a:p>
          <a:p>
            <a:pPr fontAlgn="base">
              <a:lnSpc>
                <a:spcPct val="107000"/>
              </a:lnSpc>
              <a:spcAft>
                <a:spcPts val="0"/>
              </a:spcAft>
            </a:pPr>
            <a:r>
              <a:rPr lang="nl-NL" sz="4800" b="1" dirty="0" smtClean="0">
                <a:latin typeface="Calibri" panose="020F0502020204030204" pitchFamily="34" charset="0"/>
                <a:ea typeface="Times New Roman" panose="02020603050405020304" pitchFamily="18" charset="0"/>
                <a:cs typeface="Times New Roman" panose="02020603050405020304" pitchFamily="18" charset="0"/>
              </a:rPr>
              <a:t>Hemelse </a:t>
            </a:r>
            <a:r>
              <a:rPr lang="nl-NL" sz="4800" b="1" dirty="0">
                <a:latin typeface="Calibri" panose="020F0502020204030204" pitchFamily="34" charset="0"/>
                <a:ea typeface="Times New Roman" panose="02020603050405020304" pitchFamily="18" charset="0"/>
                <a:cs typeface="Times New Roman" panose="02020603050405020304" pitchFamily="18" charset="0"/>
              </a:rPr>
              <a:t>Heer,</a:t>
            </a:r>
            <a:r>
              <a:rPr lang="nl-NL" sz="4800" dirty="0">
                <a:latin typeface="Calibri" panose="020F0502020204030204" pitchFamily="34" charset="0"/>
                <a:ea typeface="Times New Roman" panose="02020603050405020304" pitchFamily="18" charset="0"/>
                <a:cs typeface="Times New Roman" panose="02020603050405020304" pitchFamily="18" charset="0"/>
              </a:rPr>
              <a:t/>
            </a:r>
            <a:br>
              <a:rPr lang="nl-NL" sz="4800" dirty="0">
                <a:latin typeface="Calibri" panose="020F0502020204030204" pitchFamily="34" charset="0"/>
                <a:ea typeface="Times New Roman" panose="02020603050405020304" pitchFamily="18" charset="0"/>
                <a:cs typeface="Times New Roman" panose="02020603050405020304" pitchFamily="18" charset="0"/>
              </a:rPr>
            </a:br>
            <a:r>
              <a:rPr lang="nl-NL" sz="4800" b="1" dirty="0">
                <a:latin typeface="Calibri" panose="020F0502020204030204" pitchFamily="34" charset="0"/>
                <a:ea typeface="Times New Roman" panose="02020603050405020304" pitchFamily="18" charset="0"/>
                <a:cs typeface="Times New Roman" panose="02020603050405020304" pitchFamily="18" charset="0"/>
              </a:rPr>
              <a:t>U, die hoog en verheven bent,</a:t>
            </a:r>
            <a:r>
              <a:rPr lang="nl-NL" sz="4800" dirty="0">
                <a:latin typeface="Calibri" panose="020F0502020204030204" pitchFamily="34" charset="0"/>
                <a:ea typeface="Times New Roman" panose="02020603050405020304" pitchFamily="18" charset="0"/>
                <a:cs typeface="Times New Roman" panose="02020603050405020304" pitchFamily="18" charset="0"/>
              </a:rPr>
              <a:t/>
            </a:r>
            <a:br>
              <a:rPr lang="nl-NL" sz="4800" dirty="0">
                <a:latin typeface="Calibri" panose="020F0502020204030204" pitchFamily="34" charset="0"/>
                <a:ea typeface="Times New Roman" panose="02020603050405020304" pitchFamily="18" charset="0"/>
                <a:cs typeface="Times New Roman" panose="02020603050405020304" pitchFamily="18" charset="0"/>
              </a:rPr>
            </a:br>
            <a:r>
              <a:rPr lang="nl-NL" sz="4800" b="1" dirty="0">
                <a:latin typeface="Calibri" panose="020F0502020204030204" pitchFamily="34" charset="0"/>
                <a:ea typeface="Times New Roman" panose="02020603050405020304" pitchFamily="18" charset="0"/>
                <a:cs typeface="Times New Roman" panose="02020603050405020304" pitchFamily="18" charset="0"/>
              </a:rPr>
              <a:t>Koning vol glorie en macht,</a:t>
            </a:r>
            <a:r>
              <a:rPr lang="nl-NL" sz="4800" dirty="0">
                <a:latin typeface="Calibri" panose="020F0502020204030204" pitchFamily="34" charset="0"/>
                <a:ea typeface="Times New Roman" panose="02020603050405020304" pitchFamily="18" charset="0"/>
                <a:cs typeface="Times New Roman" panose="02020603050405020304" pitchFamily="18" charset="0"/>
              </a:rPr>
              <a:t/>
            </a:r>
            <a:br>
              <a:rPr lang="nl-NL" sz="4800" dirty="0">
                <a:latin typeface="Calibri" panose="020F0502020204030204" pitchFamily="34" charset="0"/>
                <a:ea typeface="Times New Roman" panose="02020603050405020304" pitchFamily="18" charset="0"/>
                <a:cs typeface="Times New Roman" panose="02020603050405020304" pitchFamily="18" charset="0"/>
              </a:rPr>
            </a:br>
            <a:r>
              <a:rPr lang="nl-NL" sz="48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Bent als een kind naar de wereld gekomen,</a:t>
            </a:r>
            <a:r>
              <a:rPr lang="nl-NL" sz="48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
            </a:r>
            <a:br>
              <a:rPr lang="nl-NL" sz="4800"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br>
            <a:r>
              <a:rPr lang="nl-NL" sz="4800" b="1" dirty="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Legde Uw heerlijkheid af</a:t>
            </a:r>
            <a:r>
              <a:rPr lang="nl-NL" sz="4800"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rPr>
              <a:t>.</a:t>
            </a:r>
            <a:endParaRPr lang="nl-NL" b="1" dirty="0" smtClean="0">
              <a:solidFill>
                <a:schemeClr val="accent2">
                  <a:lumMod val="50000"/>
                </a:schemeClr>
              </a:solidFill>
              <a:latin typeface="Calibri" panose="020F0502020204030204" pitchFamily="34" charset="0"/>
              <a:ea typeface="Times New Roman" panose="02020603050405020304" pitchFamily="18" charset="0"/>
              <a:cs typeface="Times New Roman" panose="02020603050405020304" pitchFamily="18" charset="0"/>
            </a:endParaRPr>
          </a:p>
          <a:p>
            <a:pPr fontAlgn="base">
              <a:lnSpc>
                <a:spcPct val="107000"/>
              </a:lnSpc>
              <a:spcAft>
                <a:spcPts val="0"/>
              </a:spcAft>
            </a:pPr>
            <a:r>
              <a:rPr lang="nl-NL" dirty="0">
                <a:latin typeface="Calibri" panose="020F0502020204030204" pitchFamily="34" charset="0"/>
                <a:ea typeface="Times New Roman" panose="02020603050405020304" pitchFamily="18" charset="0"/>
                <a:cs typeface="Times New Roman" panose="02020603050405020304" pitchFamily="18" charset="0"/>
              </a:rPr>
              <a:t> </a:t>
            </a:r>
            <a:endParaRPr lang="nl-NL"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0"/>
              </a:spcAft>
            </a:pPr>
            <a:r>
              <a:rPr lang="nl-NL" sz="4800" b="1" dirty="0">
                <a:latin typeface="Calibri" panose="020F0502020204030204" pitchFamily="34" charset="0"/>
                <a:ea typeface="Times New Roman" panose="02020603050405020304" pitchFamily="18" charset="0"/>
                <a:cs typeface="Times New Roman" panose="02020603050405020304" pitchFamily="18" charset="0"/>
              </a:rPr>
              <a:t>En nooit besef ik hoe U leed, </a:t>
            </a:r>
            <a:r>
              <a:rPr lang="nl-NL" sz="4800" dirty="0">
                <a:latin typeface="Calibri" panose="020F0502020204030204" pitchFamily="34" charset="0"/>
                <a:ea typeface="Times New Roman" panose="02020603050405020304" pitchFamily="18" charset="0"/>
                <a:cs typeface="Times New Roman" panose="02020603050405020304" pitchFamily="18" charset="0"/>
              </a:rPr>
              <a:t/>
            </a:r>
            <a:br>
              <a:rPr lang="nl-NL" sz="4800" dirty="0">
                <a:latin typeface="Calibri" panose="020F0502020204030204" pitchFamily="34" charset="0"/>
                <a:ea typeface="Times New Roman" panose="02020603050405020304" pitchFamily="18" charset="0"/>
                <a:cs typeface="Times New Roman" panose="02020603050405020304" pitchFamily="18" charset="0"/>
              </a:rPr>
            </a:br>
            <a:r>
              <a:rPr lang="nl-NL" sz="4800" b="1" dirty="0">
                <a:latin typeface="Calibri" panose="020F0502020204030204" pitchFamily="34" charset="0"/>
                <a:ea typeface="Times New Roman" panose="02020603050405020304" pitchFamily="18" charset="0"/>
                <a:cs typeface="Times New Roman" panose="02020603050405020304" pitchFamily="18" charset="0"/>
              </a:rPr>
              <a:t>De pijn die al mijn zonde deed.</a:t>
            </a:r>
            <a:endParaRPr lang="nl-NL"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78536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2105025" y="-9525"/>
            <a:ext cx="8225224" cy="6877050"/>
          </a:xfrm>
          <a:prstGeom prst="rect">
            <a:avLst/>
          </a:prstGeom>
        </p:spPr>
      </p:pic>
    </p:spTree>
    <p:extLst>
      <p:ext uri="{BB962C8B-B14F-4D97-AF65-F5344CB8AC3E}">
        <p14:creationId xmlns:p14="http://schemas.microsoft.com/office/powerpoint/2010/main" val="2836600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08521" y="115889"/>
            <a:ext cx="5721292" cy="6408737"/>
          </a:xfrm>
        </p:spPr>
        <p:txBody>
          <a:bodyPr>
            <a:normAutofit fontScale="90000"/>
          </a:bodyPr>
          <a:lstStyle/>
          <a:p>
            <a:pPr eaLnBrk="1" hangingPunct="1">
              <a:defRPr/>
            </a:pPr>
            <a:r>
              <a:rPr lang="nl-NL" sz="3200" u="sng" dirty="0">
                <a:solidFill>
                  <a:schemeClr val="accent2">
                    <a:lumMod val="50000"/>
                  </a:schemeClr>
                </a:solidFill>
                <a:latin typeface="+mn-lt"/>
              </a:rPr>
              <a:t>Refrein:</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sz="3600" dirty="0">
                <a:solidFill>
                  <a:schemeClr val="accent2">
                    <a:lumMod val="50000"/>
                  </a:schemeClr>
                </a:solidFill>
                <a:latin typeface="+mn-lt"/>
              </a:rPr>
              <a:t>      </a:t>
            </a:r>
            <a:r>
              <a:rPr lang="nl-NL" sz="3600" b="1" dirty="0">
                <a:solidFill>
                  <a:schemeClr val="accent2">
                    <a:lumMod val="50000"/>
                  </a:schemeClr>
                </a:solidFill>
                <a:latin typeface="+mn-lt"/>
              </a:rPr>
              <a:t>                                 </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b="1" dirty="0">
                <a:solidFill>
                  <a:schemeClr val="accent2">
                    <a:lumMod val="50000"/>
                  </a:schemeClr>
                </a:solidFill>
                <a:latin typeface="+mn-lt"/>
              </a:rPr>
              <a:t>Ik wandel in het licht met Jezus,                                                  </a:t>
            </a:r>
            <a:r>
              <a:rPr lang="nl-NL" dirty="0">
                <a:solidFill>
                  <a:schemeClr val="accent2">
                    <a:lumMod val="50000"/>
                  </a:schemeClr>
                </a:solidFill>
                <a:latin typeface="+mn-lt"/>
              </a:rPr>
              <a:t/>
            </a:r>
            <a:br>
              <a:rPr lang="nl-NL" dirty="0">
                <a:solidFill>
                  <a:schemeClr val="accent2">
                    <a:lumMod val="50000"/>
                  </a:schemeClr>
                </a:solidFill>
                <a:latin typeface="+mn-lt"/>
              </a:rPr>
            </a:br>
            <a:r>
              <a:rPr lang="nl-NL" b="1" dirty="0">
                <a:solidFill>
                  <a:schemeClr val="accent2">
                    <a:lumMod val="50000"/>
                  </a:schemeClr>
                </a:solidFill>
                <a:latin typeface="+mn-lt"/>
              </a:rPr>
              <a:t>en ‘k luister naar Zijn </a:t>
            </a:r>
            <a:r>
              <a:rPr lang="nl-NL" b="1" dirty="0" err="1">
                <a:solidFill>
                  <a:schemeClr val="accent2">
                    <a:lumMod val="50000"/>
                  </a:schemeClr>
                </a:solidFill>
                <a:latin typeface="+mn-lt"/>
              </a:rPr>
              <a:t>dierb’re</a:t>
            </a:r>
            <a:r>
              <a:rPr lang="nl-NL" b="1" dirty="0">
                <a:solidFill>
                  <a:schemeClr val="accent2">
                    <a:lumMod val="50000"/>
                  </a:schemeClr>
                </a:solidFill>
                <a:latin typeface="+mn-lt"/>
              </a:rPr>
              <a:t> stem,</a:t>
            </a:r>
            <a:br>
              <a:rPr lang="nl-NL" b="1" dirty="0">
                <a:solidFill>
                  <a:schemeClr val="accent2">
                    <a:lumMod val="50000"/>
                  </a:schemeClr>
                </a:solidFill>
                <a:latin typeface="+mn-lt"/>
              </a:rPr>
            </a:br>
            <a:r>
              <a:rPr lang="nl-NL" b="1" dirty="0">
                <a:solidFill>
                  <a:schemeClr val="accent2">
                    <a:lumMod val="50000"/>
                  </a:schemeClr>
                </a:solidFill>
                <a:latin typeface="+mn-lt"/>
              </a:rPr>
              <a:t>                                          </a:t>
            </a:r>
            <a:r>
              <a:rPr lang="nl-NL" dirty="0">
                <a:solidFill>
                  <a:schemeClr val="accent2">
                    <a:lumMod val="50000"/>
                  </a:schemeClr>
                </a:solidFill>
                <a:latin typeface="+mn-lt"/>
              </a:rPr>
              <a:t/>
            </a:r>
            <a:br>
              <a:rPr lang="nl-NL" dirty="0">
                <a:solidFill>
                  <a:schemeClr val="accent2">
                    <a:lumMod val="50000"/>
                  </a:schemeClr>
                </a:solidFill>
                <a:latin typeface="+mn-lt"/>
              </a:rPr>
            </a:br>
            <a:r>
              <a:rPr lang="nl-NL" b="1" dirty="0">
                <a:solidFill>
                  <a:schemeClr val="accent2">
                    <a:lumMod val="50000"/>
                  </a:schemeClr>
                </a:solidFill>
                <a:latin typeface="+mn-lt"/>
              </a:rPr>
              <a:t>en niets kan mij van Jezus scheiden,                                            </a:t>
            </a:r>
            <a:r>
              <a:rPr lang="nl-NL" dirty="0">
                <a:solidFill>
                  <a:schemeClr val="accent2">
                    <a:lumMod val="50000"/>
                  </a:schemeClr>
                </a:solidFill>
                <a:latin typeface="+mn-lt"/>
              </a:rPr>
              <a:t/>
            </a:r>
            <a:br>
              <a:rPr lang="nl-NL" dirty="0">
                <a:solidFill>
                  <a:schemeClr val="accent2">
                    <a:lumMod val="50000"/>
                  </a:schemeClr>
                </a:solidFill>
                <a:latin typeface="+mn-lt"/>
              </a:rPr>
            </a:br>
            <a:r>
              <a:rPr lang="nl-NL" b="1" dirty="0">
                <a:solidFill>
                  <a:schemeClr val="accent2">
                    <a:lumMod val="50000"/>
                  </a:schemeClr>
                </a:solidFill>
                <a:latin typeface="+mn-lt"/>
              </a:rPr>
              <a:t>sinds ik wandel in het licht met Hem.</a:t>
            </a:r>
            <a:r>
              <a:rPr lang="nl-NL" dirty="0">
                <a:solidFill>
                  <a:schemeClr val="accent2">
                    <a:lumMod val="50000"/>
                  </a:schemeClr>
                </a:solidFill>
                <a:latin typeface="+mn-lt"/>
              </a:rPr>
              <a:t/>
            </a:r>
            <a:br>
              <a:rPr lang="nl-NL" dirty="0">
                <a:solidFill>
                  <a:schemeClr val="accent2">
                    <a:lumMod val="50000"/>
                  </a:schemeClr>
                </a:solidFill>
                <a:latin typeface="+mn-lt"/>
              </a:rPr>
            </a:br>
            <a:endParaRPr lang="nl-NL" dirty="0">
              <a:solidFill>
                <a:schemeClr val="accent2">
                  <a:lumMod val="50000"/>
                </a:schemeClr>
              </a:solidFill>
              <a:latin typeface="+mn-lt"/>
            </a:endParaRPr>
          </a:p>
        </p:txBody>
      </p:sp>
      <p:sp>
        <p:nvSpPr>
          <p:cNvPr id="3" name="Rechthoek 2"/>
          <p:cNvSpPr/>
          <p:nvPr/>
        </p:nvSpPr>
        <p:spPr>
          <a:xfrm>
            <a:off x="460126" y="0"/>
            <a:ext cx="5848395" cy="6524863"/>
          </a:xfrm>
          <a:prstGeom prst="rect">
            <a:avLst/>
          </a:prstGeom>
        </p:spPr>
        <p:txBody>
          <a:bodyPr wrap="square">
            <a:spAutoFit/>
          </a:bodyPr>
          <a:lstStyle/>
          <a:p>
            <a:pPr>
              <a:defRPr/>
            </a:pPr>
            <a:r>
              <a:rPr lang="nl-NL" sz="3600" b="1" dirty="0">
                <a:latin typeface="+mj-lt"/>
                <a:ea typeface="Times New Roman" panose="02020603050405020304" pitchFamily="18" charset="0"/>
              </a:rPr>
              <a:t>1.</a:t>
            </a:r>
          </a:p>
          <a:p>
            <a:pPr>
              <a:defRPr/>
            </a:pPr>
            <a:r>
              <a:rPr lang="nl-NL" sz="4400" b="1" dirty="0">
                <a:ea typeface="Times New Roman" panose="02020603050405020304" pitchFamily="18" charset="0"/>
              </a:rPr>
              <a:t>Ik wandel in het licht </a:t>
            </a:r>
          </a:p>
          <a:p>
            <a:pPr>
              <a:defRPr/>
            </a:pPr>
            <a:r>
              <a:rPr lang="nl-NL" sz="4400" b="1" dirty="0">
                <a:ea typeface="Times New Roman" panose="02020603050405020304" pitchFamily="18" charset="0"/>
              </a:rPr>
              <a:t>met Jezus,</a:t>
            </a:r>
          </a:p>
          <a:p>
            <a:pPr>
              <a:defRPr/>
            </a:pPr>
            <a:r>
              <a:rPr lang="nl-NL" sz="1000" b="1" dirty="0">
                <a:ea typeface="Times New Roman" panose="02020603050405020304" pitchFamily="18" charset="0"/>
              </a:rPr>
              <a:t>                                          </a:t>
            </a:r>
          </a:p>
          <a:p>
            <a:pPr>
              <a:defRPr/>
            </a:pPr>
            <a:r>
              <a:rPr lang="nl-NL" sz="4400" b="1" dirty="0">
                <a:ea typeface="Times New Roman" panose="02020603050405020304" pitchFamily="18" charset="0"/>
              </a:rPr>
              <a:t>het </a:t>
            </a:r>
            <a:r>
              <a:rPr lang="nl-NL" sz="4400" b="1" dirty="0" err="1">
                <a:ea typeface="Times New Roman" panose="02020603050405020304" pitchFamily="18" charset="0"/>
              </a:rPr>
              <a:t>donk’re</a:t>
            </a:r>
            <a:r>
              <a:rPr lang="nl-NL" sz="4400" b="1" dirty="0">
                <a:ea typeface="Times New Roman" panose="02020603050405020304" pitchFamily="18" charset="0"/>
              </a:rPr>
              <a:t> dal ligt achter mij,</a:t>
            </a:r>
          </a:p>
          <a:p>
            <a:pPr>
              <a:defRPr/>
            </a:pPr>
            <a:r>
              <a:rPr lang="nl-NL" sz="1000" b="1" dirty="0">
                <a:ea typeface="Times New Roman" panose="02020603050405020304" pitchFamily="18" charset="0"/>
              </a:rPr>
              <a:t>                                  </a:t>
            </a:r>
          </a:p>
          <a:p>
            <a:pPr>
              <a:defRPr/>
            </a:pPr>
            <a:r>
              <a:rPr lang="nl-NL" sz="4400" b="1" dirty="0">
                <a:ea typeface="Times New Roman" panose="02020603050405020304" pitchFamily="18" charset="0"/>
              </a:rPr>
              <a:t>en ‘k weet mij in Zijn trouw geborgen,</a:t>
            </a:r>
          </a:p>
          <a:p>
            <a:pPr>
              <a:defRPr/>
            </a:pPr>
            <a:r>
              <a:rPr lang="nl-NL" sz="1000" b="1" dirty="0">
                <a:ea typeface="Times New Roman" panose="02020603050405020304" pitchFamily="18" charset="0"/>
              </a:rPr>
              <a:t>                     </a:t>
            </a:r>
          </a:p>
          <a:p>
            <a:pPr>
              <a:defRPr/>
            </a:pPr>
            <a:r>
              <a:rPr lang="nl-NL" sz="4400" b="1" dirty="0">
                <a:ea typeface="Times New Roman" panose="02020603050405020304" pitchFamily="18" charset="0"/>
              </a:rPr>
              <a:t>welk een liefdevolle Vriend is Hij.</a:t>
            </a:r>
          </a:p>
        </p:txBody>
      </p:sp>
    </p:spTree>
    <p:extLst>
      <p:ext uri="{BB962C8B-B14F-4D97-AF65-F5344CB8AC3E}">
        <p14:creationId xmlns:p14="http://schemas.microsoft.com/office/powerpoint/2010/main" val="2243332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2825579" y="1540477"/>
            <a:ext cx="6227805" cy="738664"/>
          </a:xfrm>
          <a:prstGeom prst="rect">
            <a:avLst/>
          </a:prstGeom>
        </p:spPr>
        <p:txBody>
          <a:bodyPr wrap="square">
            <a:spAutoFit/>
          </a:bodyPr>
          <a:lstStyle/>
          <a:p>
            <a:pPr algn="ctr"/>
            <a:r>
              <a:rPr lang="nl-NL" sz="2600" b="1" dirty="0" smtClean="0"/>
              <a:t> </a:t>
            </a:r>
            <a:endParaRPr lang="nl-NL" sz="2600" b="1" dirty="0"/>
          </a:p>
          <a:p>
            <a:pPr algn="ctr"/>
            <a:endParaRPr lang="nl-NL" sz="1600" b="1" dirty="0"/>
          </a:p>
        </p:txBody>
      </p:sp>
      <p:pic>
        <p:nvPicPr>
          <p:cNvPr id="3" name="Afbeelding 2"/>
          <p:cNvPicPr>
            <a:picLocks noChangeAspect="1"/>
          </p:cNvPicPr>
          <p:nvPr/>
        </p:nvPicPr>
        <p:blipFill>
          <a:blip r:embed="rId2"/>
          <a:stretch>
            <a:fillRect/>
          </a:stretch>
        </p:blipFill>
        <p:spPr>
          <a:xfrm>
            <a:off x="295034" y="229232"/>
            <a:ext cx="11023756" cy="6377513"/>
          </a:xfrm>
          <a:prstGeom prst="rect">
            <a:avLst/>
          </a:prstGeom>
        </p:spPr>
      </p:pic>
    </p:spTree>
    <p:extLst>
      <p:ext uri="{BB962C8B-B14F-4D97-AF65-F5344CB8AC3E}">
        <p14:creationId xmlns:p14="http://schemas.microsoft.com/office/powerpoint/2010/main" val="2548563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551802" y="274638"/>
            <a:ext cx="5578680" cy="6583362"/>
          </a:xfrm>
        </p:spPr>
        <p:txBody>
          <a:bodyPr>
            <a:normAutofit fontScale="90000"/>
          </a:bodyPr>
          <a:lstStyle/>
          <a:p>
            <a:pPr eaLnBrk="1" hangingPunct="1">
              <a:defRPr/>
            </a:pPr>
            <a:r>
              <a:rPr lang="nl-NL" sz="2800" b="1" u="sng" dirty="0">
                <a:solidFill>
                  <a:schemeClr val="accent2">
                    <a:lumMod val="50000"/>
                  </a:schemeClr>
                </a:solidFill>
              </a:rPr>
              <a:t>Refrein:</a:t>
            </a:r>
            <a:r>
              <a:rPr lang="nl-NL" sz="3200" b="1" dirty="0">
                <a:solidFill>
                  <a:schemeClr val="accent2">
                    <a:lumMod val="50000"/>
                  </a:schemeClr>
                </a:solidFill>
                <a:latin typeface="+mn-lt"/>
              </a:rPr>
              <a:t/>
            </a:r>
            <a:br>
              <a:rPr lang="nl-NL" sz="3200" b="1" dirty="0">
                <a:solidFill>
                  <a:schemeClr val="accent2">
                    <a:lumMod val="50000"/>
                  </a:schemeClr>
                </a:solidFill>
                <a:latin typeface="+mn-lt"/>
              </a:rPr>
            </a:br>
            <a:r>
              <a:rPr lang="nl-NL" sz="3200" b="1" dirty="0">
                <a:solidFill>
                  <a:schemeClr val="accent2">
                    <a:lumMod val="50000"/>
                  </a:schemeClr>
                </a:solidFill>
                <a:latin typeface="+mn-lt"/>
              </a:rPr>
              <a:t>                                       </a:t>
            </a:r>
            <a:br>
              <a:rPr lang="nl-NL" sz="3200" b="1" dirty="0">
                <a:solidFill>
                  <a:schemeClr val="accent2">
                    <a:lumMod val="50000"/>
                  </a:schemeClr>
                </a:solidFill>
                <a:latin typeface="+mn-lt"/>
              </a:rPr>
            </a:br>
            <a:r>
              <a:rPr lang="nl-NL" b="1" dirty="0">
                <a:solidFill>
                  <a:schemeClr val="accent2">
                    <a:lumMod val="50000"/>
                  </a:schemeClr>
                </a:solidFill>
                <a:latin typeface="+mn-lt"/>
              </a:rPr>
              <a:t>Ik wandel in het licht met Jezus,                                                  </a:t>
            </a:r>
            <a:br>
              <a:rPr lang="nl-NL" b="1" dirty="0">
                <a:solidFill>
                  <a:schemeClr val="accent2">
                    <a:lumMod val="50000"/>
                  </a:schemeClr>
                </a:solidFill>
                <a:latin typeface="+mn-lt"/>
              </a:rPr>
            </a:br>
            <a:r>
              <a:rPr lang="nl-NL" b="1" dirty="0">
                <a:solidFill>
                  <a:schemeClr val="accent2">
                    <a:lumMod val="50000"/>
                  </a:schemeClr>
                </a:solidFill>
                <a:latin typeface="+mn-lt"/>
              </a:rPr>
              <a:t>en ‘k luister naar Zijn </a:t>
            </a:r>
            <a:r>
              <a:rPr lang="nl-NL" b="1" dirty="0" err="1">
                <a:solidFill>
                  <a:schemeClr val="accent2">
                    <a:lumMod val="50000"/>
                  </a:schemeClr>
                </a:solidFill>
                <a:latin typeface="+mn-lt"/>
              </a:rPr>
              <a:t>dierb’re</a:t>
            </a:r>
            <a:r>
              <a:rPr lang="nl-NL" b="1" dirty="0">
                <a:solidFill>
                  <a:schemeClr val="accent2">
                    <a:lumMod val="50000"/>
                  </a:schemeClr>
                </a:solidFill>
                <a:latin typeface="+mn-lt"/>
              </a:rPr>
              <a:t> stem,</a:t>
            </a:r>
            <a:br>
              <a:rPr lang="nl-NL" b="1" dirty="0">
                <a:solidFill>
                  <a:schemeClr val="accent2">
                    <a:lumMod val="50000"/>
                  </a:schemeClr>
                </a:solidFill>
                <a:latin typeface="+mn-lt"/>
              </a:rPr>
            </a:br>
            <a:r>
              <a:rPr lang="nl-NL" b="1" dirty="0">
                <a:solidFill>
                  <a:schemeClr val="accent2">
                    <a:lumMod val="50000"/>
                  </a:schemeClr>
                </a:solidFill>
                <a:latin typeface="+mn-lt"/>
              </a:rPr>
              <a:t>                                          </a:t>
            </a:r>
            <a:br>
              <a:rPr lang="nl-NL" b="1" dirty="0">
                <a:solidFill>
                  <a:schemeClr val="accent2">
                    <a:lumMod val="50000"/>
                  </a:schemeClr>
                </a:solidFill>
                <a:latin typeface="+mn-lt"/>
              </a:rPr>
            </a:br>
            <a:r>
              <a:rPr lang="nl-NL" b="1" dirty="0">
                <a:solidFill>
                  <a:schemeClr val="accent2">
                    <a:lumMod val="50000"/>
                  </a:schemeClr>
                </a:solidFill>
                <a:latin typeface="+mn-lt"/>
              </a:rPr>
              <a:t>en niets kan mij van Jezus scheiden,                                            </a:t>
            </a:r>
            <a:br>
              <a:rPr lang="nl-NL" b="1" dirty="0">
                <a:solidFill>
                  <a:schemeClr val="accent2">
                    <a:lumMod val="50000"/>
                  </a:schemeClr>
                </a:solidFill>
                <a:latin typeface="+mn-lt"/>
              </a:rPr>
            </a:br>
            <a:r>
              <a:rPr lang="nl-NL" b="1" dirty="0">
                <a:solidFill>
                  <a:schemeClr val="accent2">
                    <a:lumMod val="50000"/>
                  </a:schemeClr>
                </a:solidFill>
                <a:latin typeface="+mn-lt"/>
              </a:rPr>
              <a:t>sinds ik wandel in het licht met Hem.</a:t>
            </a:r>
            <a:br>
              <a:rPr lang="nl-NL" b="1" dirty="0">
                <a:solidFill>
                  <a:schemeClr val="accent2">
                    <a:lumMod val="50000"/>
                  </a:schemeClr>
                </a:solidFill>
                <a:latin typeface="+mn-lt"/>
              </a:rPr>
            </a:br>
            <a:endParaRPr lang="nl-NL" b="1" dirty="0">
              <a:solidFill>
                <a:schemeClr val="accent2">
                  <a:lumMod val="50000"/>
                </a:schemeClr>
              </a:solidFill>
              <a:latin typeface="+mn-lt"/>
            </a:endParaRPr>
          </a:p>
        </p:txBody>
      </p:sp>
      <p:sp>
        <p:nvSpPr>
          <p:cNvPr id="3" name="Rechthoek 2"/>
          <p:cNvSpPr/>
          <p:nvPr/>
        </p:nvSpPr>
        <p:spPr>
          <a:xfrm>
            <a:off x="201337" y="1"/>
            <a:ext cx="6014905" cy="6524863"/>
          </a:xfrm>
          <a:prstGeom prst="rect">
            <a:avLst/>
          </a:prstGeom>
        </p:spPr>
        <p:txBody>
          <a:bodyPr wrap="square">
            <a:spAutoFit/>
          </a:bodyPr>
          <a:lstStyle/>
          <a:p>
            <a:pPr>
              <a:defRPr/>
            </a:pPr>
            <a:r>
              <a:rPr lang="nl-NL" sz="3600" b="1" dirty="0">
                <a:latin typeface="+mj-lt"/>
                <a:ea typeface="Times New Roman" panose="02020603050405020304" pitchFamily="18" charset="0"/>
              </a:rPr>
              <a:t>2.</a:t>
            </a:r>
          </a:p>
          <a:p>
            <a:pPr>
              <a:defRPr/>
            </a:pPr>
            <a:r>
              <a:rPr lang="nl-NL" sz="4400" b="1" dirty="0">
                <a:ea typeface="Times New Roman" panose="02020603050405020304" pitchFamily="18" charset="0"/>
              </a:rPr>
              <a:t>Ik wandel in het licht met Jezus,</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Geen </a:t>
            </a:r>
            <a:r>
              <a:rPr lang="nl-NL" sz="4400" b="1" dirty="0" err="1">
                <a:ea typeface="Times New Roman" panose="02020603050405020304" pitchFamily="18" charset="0"/>
              </a:rPr>
              <a:t>duist’re</a:t>
            </a:r>
            <a:r>
              <a:rPr lang="nl-NL" sz="4400" b="1" dirty="0">
                <a:ea typeface="Times New Roman" panose="02020603050405020304" pitchFamily="18" charset="0"/>
              </a:rPr>
              <a:t> wolk bedekt de zon,</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En ‘k kan niet anders, </a:t>
            </a:r>
          </a:p>
          <a:p>
            <a:pPr>
              <a:defRPr/>
            </a:pPr>
            <a:r>
              <a:rPr lang="nl-NL" sz="4400" b="1" dirty="0">
                <a:ea typeface="Times New Roman" panose="02020603050405020304" pitchFamily="18" charset="0"/>
              </a:rPr>
              <a:t>‘k moet Hem prijzen,</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Die de zonde in mij overwon.</a:t>
            </a:r>
          </a:p>
        </p:txBody>
      </p:sp>
    </p:spTree>
    <p:extLst>
      <p:ext uri="{BB962C8B-B14F-4D97-AF65-F5344CB8AC3E}">
        <p14:creationId xmlns:p14="http://schemas.microsoft.com/office/powerpoint/2010/main" val="16221995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11900" y="274639"/>
            <a:ext cx="5592078" cy="6467475"/>
          </a:xfrm>
        </p:spPr>
        <p:txBody>
          <a:bodyPr/>
          <a:lstStyle/>
          <a:p>
            <a:pPr eaLnBrk="1" hangingPunct="1">
              <a:defRPr/>
            </a:pPr>
            <a:r>
              <a:rPr lang="nl-NL" sz="2800" u="sng" dirty="0">
                <a:solidFill>
                  <a:schemeClr val="accent2">
                    <a:lumMod val="50000"/>
                  </a:schemeClr>
                </a:solidFill>
                <a:latin typeface="+mn-lt"/>
              </a:rPr>
              <a:t>Refrein:</a:t>
            </a:r>
            <a:r>
              <a:rPr lang="nl-NL" sz="3200" dirty="0">
                <a:solidFill>
                  <a:schemeClr val="accent2">
                    <a:lumMod val="50000"/>
                  </a:schemeClr>
                </a:solidFill>
                <a:latin typeface="+mn-lt"/>
              </a:rPr>
              <a:t/>
            </a:r>
            <a:br>
              <a:rPr lang="nl-NL" sz="3200" dirty="0">
                <a:solidFill>
                  <a:schemeClr val="accent2">
                    <a:lumMod val="50000"/>
                  </a:schemeClr>
                </a:solidFill>
                <a:latin typeface="+mn-lt"/>
              </a:rPr>
            </a:br>
            <a:r>
              <a:rPr lang="nl-NL" sz="3200" dirty="0">
                <a:solidFill>
                  <a:schemeClr val="accent2">
                    <a:lumMod val="50000"/>
                  </a:schemeClr>
                </a:solidFill>
                <a:latin typeface="+mn-lt"/>
              </a:rPr>
              <a:t>      </a:t>
            </a:r>
            <a:r>
              <a:rPr lang="nl-NL" sz="3200" b="1" dirty="0">
                <a:solidFill>
                  <a:schemeClr val="accent2">
                    <a:lumMod val="50000"/>
                  </a:schemeClr>
                </a:solidFill>
                <a:latin typeface="+mn-lt"/>
              </a:rPr>
              <a:t>                                 </a:t>
            </a:r>
            <a:r>
              <a:rPr lang="nl-NL" sz="3200" dirty="0">
                <a:solidFill>
                  <a:schemeClr val="accent2">
                    <a:lumMod val="50000"/>
                  </a:schemeClr>
                </a:solidFill>
                <a:latin typeface="+mn-lt"/>
              </a:rPr>
              <a:t/>
            </a:r>
            <a:br>
              <a:rPr lang="nl-NL" sz="3200" dirty="0">
                <a:solidFill>
                  <a:schemeClr val="accent2">
                    <a:lumMod val="50000"/>
                  </a:schemeClr>
                </a:solidFill>
                <a:latin typeface="+mn-lt"/>
              </a:rPr>
            </a:br>
            <a:r>
              <a:rPr lang="nl-NL" sz="4000" b="1" dirty="0">
                <a:solidFill>
                  <a:schemeClr val="accent2">
                    <a:lumMod val="50000"/>
                  </a:schemeClr>
                </a:solidFill>
                <a:latin typeface="+mn-lt"/>
              </a:rPr>
              <a:t>Ik wandel in het licht met Jezus,                                                  </a:t>
            </a:r>
            <a:r>
              <a:rPr lang="nl-NL" sz="4000" dirty="0">
                <a:solidFill>
                  <a:schemeClr val="accent2">
                    <a:lumMod val="50000"/>
                  </a:schemeClr>
                </a:solidFill>
                <a:latin typeface="+mn-lt"/>
              </a:rPr>
              <a:t/>
            </a:r>
            <a:br>
              <a:rPr lang="nl-NL" sz="4000" dirty="0">
                <a:solidFill>
                  <a:schemeClr val="accent2">
                    <a:lumMod val="50000"/>
                  </a:schemeClr>
                </a:solidFill>
                <a:latin typeface="+mn-lt"/>
              </a:rPr>
            </a:br>
            <a:r>
              <a:rPr lang="nl-NL" sz="4000" b="1" dirty="0">
                <a:solidFill>
                  <a:schemeClr val="accent2">
                    <a:lumMod val="50000"/>
                  </a:schemeClr>
                </a:solidFill>
                <a:latin typeface="+mn-lt"/>
              </a:rPr>
              <a:t>en ‘k luister naar Zijn </a:t>
            </a:r>
            <a:r>
              <a:rPr lang="nl-NL" sz="4000" b="1" dirty="0" err="1">
                <a:solidFill>
                  <a:schemeClr val="accent2">
                    <a:lumMod val="50000"/>
                  </a:schemeClr>
                </a:solidFill>
                <a:latin typeface="+mn-lt"/>
              </a:rPr>
              <a:t>dierb’re</a:t>
            </a:r>
            <a:r>
              <a:rPr lang="nl-NL" sz="4000" b="1" dirty="0">
                <a:solidFill>
                  <a:schemeClr val="accent2">
                    <a:lumMod val="50000"/>
                  </a:schemeClr>
                </a:solidFill>
                <a:latin typeface="+mn-lt"/>
              </a:rPr>
              <a:t> stem,</a:t>
            </a:r>
            <a:br>
              <a:rPr lang="nl-NL" sz="4000" b="1" dirty="0">
                <a:solidFill>
                  <a:schemeClr val="accent2">
                    <a:lumMod val="50000"/>
                  </a:schemeClr>
                </a:solidFill>
                <a:latin typeface="+mn-lt"/>
              </a:rPr>
            </a:br>
            <a:r>
              <a:rPr lang="nl-NL" sz="4000" b="1" dirty="0">
                <a:solidFill>
                  <a:schemeClr val="accent2">
                    <a:lumMod val="50000"/>
                  </a:schemeClr>
                </a:solidFill>
                <a:latin typeface="+mn-lt"/>
              </a:rPr>
              <a:t>                                          </a:t>
            </a:r>
            <a:r>
              <a:rPr lang="nl-NL" sz="4000" dirty="0">
                <a:solidFill>
                  <a:schemeClr val="accent2">
                    <a:lumMod val="50000"/>
                  </a:schemeClr>
                </a:solidFill>
                <a:latin typeface="+mn-lt"/>
              </a:rPr>
              <a:t/>
            </a:r>
            <a:br>
              <a:rPr lang="nl-NL" sz="4000" dirty="0">
                <a:solidFill>
                  <a:schemeClr val="accent2">
                    <a:lumMod val="50000"/>
                  </a:schemeClr>
                </a:solidFill>
                <a:latin typeface="+mn-lt"/>
              </a:rPr>
            </a:br>
            <a:r>
              <a:rPr lang="nl-NL" sz="4000" b="1" dirty="0">
                <a:solidFill>
                  <a:schemeClr val="accent2">
                    <a:lumMod val="50000"/>
                  </a:schemeClr>
                </a:solidFill>
                <a:latin typeface="+mn-lt"/>
              </a:rPr>
              <a:t>en niets kan mij van Jezus scheiden,                                            </a:t>
            </a:r>
            <a:r>
              <a:rPr lang="nl-NL" sz="4000" dirty="0">
                <a:solidFill>
                  <a:schemeClr val="accent2">
                    <a:lumMod val="50000"/>
                  </a:schemeClr>
                </a:solidFill>
                <a:latin typeface="+mn-lt"/>
              </a:rPr>
              <a:t/>
            </a:r>
            <a:br>
              <a:rPr lang="nl-NL" sz="4000" dirty="0">
                <a:solidFill>
                  <a:schemeClr val="accent2">
                    <a:lumMod val="50000"/>
                  </a:schemeClr>
                </a:solidFill>
                <a:latin typeface="+mn-lt"/>
              </a:rPr>
            </a:br>
            <a:r>
              <a:rPr lang="nl-NL" sz="4000" b="1" dirty="0">
                <a:solidFill>
                  <a:schemeClr val="accent2">
                    <a:lumMod val="50000"/>
                  </a:schemeClr>
                </a:solidFill>
                <a:latin typeface="+mn-lt"/>
              </a:rPr>
              <a:t>sinds ik wandel in het licht met Hem.</a:t>
            </a:r>
            <a:r>
              <a:rPr lang="nl-NL" sz="4000" dirty="0">
                <a:solidFill>
                  <a:schemeClr val="accent2">
                    <a:lumMod val="50000"/>
                  </a:schemeClr>
                </a:solidFill>
                <a:latin typeface="+mn-lt"/>
              </a:rPr>
              <a:t/>
            </a:r>
            <a:br>
              <a:rPr lang="nl-NL" sz="4000" dirty="0">
                <a:solidFill>
                  <a:schemeClr val="accent2">
                    <a:lumMod val="50000"/>
                  </a:schemeClr>
                </a:solidFill>
                <a:latin typeface="+mn-lt"/>
              </a:rPr>
            </a:br>
            <a:endParaRPr lang="nl-NL" sz="4000" dirty="0">
              <a:latin typeface="+mn-lt"/>
            </a:endParaRPr>
          </a:p>
        </p:txBody>
      </p:sp>
      <p:sp>
        <p:nvSpPr>
          <p:cNvPr id="3" name="Rechthoek 2"/>
          <p:cNvSpPr/>
          <p:nvPr/>
        </p:nvSpPr>
        <p:spPr>
          <a:xfrm>
            <a:off x="218114" y="0"/>
            <a:ext cx="6036636" cy="7817525"/>
          </a:xfrm>
          <a:prstGeom prst="rect">
            <a:avLst/>
          </a:prstGeom>
        </p:spPr>
        <p:txBody>
          <a:bodyPr wrap="square">
            <a:spAutoFit/>
          </a:bodyPr>
          <a:lstStyle/>
          <a:p>
            <a:pPr>
              <a:defRPr/>
            </a:pPr>
            <a:r>
              <a:rPr lang="nl-NL" sz="3600" b="1" dirty="0">
                <a:latin typeface="+mj-lt"/>
                <a:ea typeface="Times New Roman" panose="02020603050405020304" pitchFamily="18" charset="0"/>
              </a:rPr>
              <a:t>3.</a:t>
            </a:r>
          </a:p>
          <a:p>
            <a:pPr>
              <a:defRPr/>
            </a:pPr>
            <a:r>
              <a:rPr lang="nl-NL" sz="4400" b="1" dirty="0">
                <a:ea typeface="Times New Roman" panose="02020603050405020304" pitchFamily="18" charset="0"/>
              </a:rPr>
              <a:t>Ik wandel in het licht met Jezus,</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O, mocht ik zelf een lichtje zijn,</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Dat straalt te midden van de wereld,</a:t>
            </a:r>
          </a:p>
          <a:p>
            <a:pPr>
              <a:defRPr/>
            </a:pPr>
            <a:endParaRPr lang="nl-NL" sz="1000" b="1" dirty="0">
              <a:ea typeface="Times New Roman" panose="02020603050405020304" pitchFamily="18" charset="0"/>
            </a:endParaRPr>
          </a:p>
          <a:p>
            <a:pPr>
              <a:defRPr/>
            </a:pPr>
            <a:r>
              <a:rPr lang="nl-NL" sz="4400" b="1" dirty="0">
                <a:ea typeface="Times New Roman" panose="02020603050405020304" pitchFamily="18" charset="0"/>
              </a:rPr>
              <a:t>Die gebukt gaat onder zorg en pijn.</a:t>
            </a:r>
          </a:p>
          <a:p>
            <a:pPr>
              <a:defRPr/>
            </a:pPr>
            <a:r>
              <a:rPr lang="nl-NL" dirty="0">
                <a:ea typeface="Times New Roman" panose="02020603050405020304" pitchFamily="18" charset="0"/>
              </a:rPr>
              <a:t> </a:t>
            </a:r>
            <a:endParaRPr lang="nl-NL" sz="1050" dirty="0">
              <a:latin typeface="Times New Roman" panose="02020603050405020304" pitchFamily="18" charset="0"/>
              <a:ea typeface="Times New Roman" panose="02020603050405020304" pitchFamily="18" charset="0"/>
            </a:endParaRPr>
          </a:p>
          <a:p>
            <a:pPr>
              <a:defRPr/>
            </a:pPr>
            <a:endParaRPr lang="nl-NL" b="1" dirty="0">
              <a:ea typeface="Times New Roman" panose="02020603050405020304" pitchFamily="18" charset="0"/>
            </a:endParaRPr>
          </a:p>
          <a:p>
            <a:pPr>
              <a:defRPr/>
            </a:pPr>
            <a:r>
              <a:rPr lang="nl-NL" b="1" dirty="0">
                <a:ea typeface="Times New Roman" panose="02020603050405020304" pitchFamily="18" charset="0"/>
              </a:rPr>
              <a:t> </a:t>
            </a:r>
            <a:endParaRPr lang="nl-NL" sz="1050" dirty="0">
              <a:latin typeface="Times New Roman" panose="02020603050405020304" pitchFamily="18" charset="0"/>
              <a:ea typeface="Times New Roman" panose="02020603050405020304" pitchFamily="18" charset="0"/>
            </a:endParaRPr>
          </a:p>
          <a:p>
            <a:pPr>
              <a:defRPr/>
            </a:pPr>
            <a:r>
              <a:rPr lang="nl-NL" b="1" dirty="0">
                <a:ea typeface="Times New Roman" panose="02020603050405020304" pitchFamily="18" charset="0"/>
              </a:rPr>
              <a:t> </a:t>
            </a:r>
            <a:endParaRPr lang="nl-NL" sz="1050" dirty="0">
              <a:latin typeface="Times New Roman" panose="02020603050405020304" pitchFamily="18" charset="0"/>
              <a:ea typeface="Times New Roman" panose="02020603050405020304" pitchFamily="18" charset="0"/>
            </a:endParaRPr>
          </a:p>
          <a:p>
            <a:pPr>
              <a:defRPr/>
            </a:pPr>
            <a:r>
              <a:rPr lang="nl-NL" sz="1200" dirty="0">
                <a:ea typeface="Times New Roman" panose="02020603050405020304" pitchFamily="18" charset="0"/>
              </a:rPr>
              <a:t> Glorieklokken: M.A. Alt</a:t>
            </a:r>
            <a:endParaRPr lang="nl-NL" sz="10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15371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25966" y="274638"/>
            <a:ext cx="5645791" cy="6538912"/>
          </a:xfrm>
        </p:spPr>
        <p:txBody>
          <a:bodyPr/>
          <a:lstStyle/>
          <a:p>
            <a:pPr eaLnBrk="1" hangingPunct="1">
              <a:defRPr/>
            </a:pPr>
            <a:r>
              <a:rPr lang="nl-NL" sz="2800" u="sng" dirty="0">
                <a:solidFill>
                  <a:schemeClr val="accent2">
                    <a:lumMod val="50000"/>
                  </a:schemeClr>
                </a:solidFill>
                <a:latin typeface="+mn-lt"/>
              </a:rPr>
              <a:t>Refrein:</a:t>
            </a:r>
            <a:r>
              <a:rPr lang="nl-NL" sz="3200" dirty="0">
                <a:solidFill>
                  <a:schemeClr val="accent2">
                    <a:lumMod val="50000"/>
                  </a:schemeClr>
                </a:solidFill>
                <a:latin typeface="+mn-lt"/>
              </a:rPr>
              <a:t/>
            </a:r>
            <a:br>
              <a:rPr lang="nl-NL" sz="3200" dirty="0">
                <a:solidFill>
                  <a:schemeClr val="accent2">
                    <a:lumMod val="50000"/>
                  </a:schemeClr>
                </a:solidFill>
                <a:latin typeface="+mn-lt"/>
              </a:rPr>
            </a:br>
            <a:r>
              <a:rPr lang="nl-NL" sz="3200" dirty="0">
                <a:solidFill>
                  <a:schemeClr val="accent2">
                    <a:lumMod val="50000"/>
                  </a:schemeClr>
                </a:solidFill>
                <a:latin typeface="+mn-lt"/>
              </a:rPr>
              <a:t>      </a:t>
            </a:r>
            <a:r>
              <a:rPr lang="nl-NL" sz="3200" b="1" dirty="0">
                <a:solidFill>
                  <a:schemeClr val="accent2">
                    <a:lumMod val="50000"/>
                  </a:schemeClr>
                </a:solidFill>
                <a:latin typeface="+mn-lt"/>
              </a:rPr>
              <a:t>                                 </a:t>
            </a:r>
            <a:r>
              <a:rPr lang="nl-NL" sz="3200" dirty="0">
                <a:solidFill>
                  <a:schemeClr val="accent2">
                    <a:lumMod val="50000"/>
                  </a:schemeClr>
                </a:solidFill>
                <a:latin typeface="+mn-lt"/>
              </a:rPr>
              <a:t/>
            </a:r>
            <a:br>
              <a:rPr lang="nl-NL" sz="3200" dirty="0">
                <a:solidFill>
                  <a:schemeClr val="accent2">
                    <a:lumMod val="50000"/>
                  </a:schemeClr>
                </a:solidFill>
                <a:latin typeface="+mn-lt"/>
              </a:rPr>
            </a:br>
            <a:r>
              <a:rPr lang="nl-NL" sz="3600" b="1" dirty="0">
                <a:solidFill>
                  <a:schemeClr val="accent2">
                    <a:lumMod val="50000"/>
                  </a:schemeClr>
                </a:solidFill>
                <a:latin typeface="+mn-lt"/>
              </a:rPr>
              <a:t>Ik wandel in het licht met Jezus,                                                  </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sz="3600" b="1" dirty="0">
                <a:solidFill>
                  <a:schemeClr val="accent2">
                    <a:lumMod val="50000"/>
                  </a:schemeClr>
                </a:solidFill>
                <a:latin typeface="+mn-lt"/>
              </a:rPr>
              <a:t>en ‘k luister naar Zijn </a:t>
            </a:r>
            <a:r>
              <a:rPr lang="nl-NL" sz="3600" b="1" dirty="0" err="1">
                <a:solidFill>
                  <a:schemeClr val="accent2">
                    <a:lumMod val="50000"/>
                  </a:schemeClr>
                </a:solidFill>
                <a:latin typeface="+mn-lt"/>
              </a:rPr>
              <a:t>dierb’re</a:t>
            </a:r>
            <a:r>
              <a:rPr lang="nl-NL" sz="3600" b="1" dirty="0">
                <a:solidFill>
                  <a:schemeClr val="accent2">
                    <a:lumMod val="50000"/>
                  </a:schemeClr>
                </a:solidFill>
                <a:latin typeface="+mn-lt"/>
              </a:rPr>
              <a:t> stem,</a:t>
            </a:r>
            <a:br>
              <a:rPr lang="nl-NL" sz="3600" b="1" dirty="0">
                <a:solidFill>
                  <a:schemeClr val="accent2">
                    <a:lumMod val="50000"/>
                  </a:schemeClr>
                </a:solidFill>
                <a:latin typeface="+mn-lt"/>
              </a:rPr>
            </a:br>
            <a:r>
              <a:rPr lang="nl-NL" sz="3600" b="1" dirty="0">
                <a:solidFill>
                  <a:schemeClr val="accent2">
                    <a:lumMod val="50000"/>
                  </a:schemeClr>
                </a:solidFill>
                <a:latin typeface="+mn-lt"/>
              </a:rPr>
              <a:t>                                          </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sz="3600" b="1" dirty="0">
                <a:solidFill>
                  <a:schemeClr val="accent2">
                    <a:lumMod val="50000"/>
                  </a:schemeClr>
                </a:solidFill>
                <a:latin typeface="+mn-lt"/>
              </a:rPr>
              <a:t>en niets kan mij van Jezus scheiden,                                            </a:t>
            </a:r>
            <a:r>
              <a:rPr lang="nl-NL" sz="3600" dirty="0">
                <a:solidFill>
                  <a:schemeClr val="accent2">
                    <a:lumMod val="50000"/>
                  </a:schemeClr>
                </a:solidFill>
                <a:latin typeface="+mn-lt"/>
              </a:rPr>
              <a:t/>
            </a:r>
            <a:br>
              <a:rPr lang="nl-NL" sz="3600" dirty="0">
                <a:solidFill>
                  <a:schemeClr val="accent2">
                    <a:lumMod val="50000"/>
                  </a:schemeClr>
                </a:solidFill>
                <a:latin typeface="+mn-lt"/>
              </a:rPr>
            </a:br>
            <a:r>
              <a:rPr lang="nl-NL" sz="3600" b="1" dirty="0">
                <a:solidFill>
                  <a:schemeClr val="accent2">
                    <a:lumMod val="50000"/>
                  </a:schemeClr>
                </a:solidFill>
                <a:latin typeface="+mn-lt"/>
              </a:rPr>
              <a:t>sinds ik wandel in het licht met Hem.</a:t>
            </a:r>
            <a:r>
              <a:rPr lang="nl-NL" sz="3600" dirty="0">
                <a:solidFill>
                  <a:schemeClr val="accent2">
                    <a:lumMod val="50000"/>
                  </a:schemeClr>
                </a:solidFill>
                <a:latin typeface="+mn-lt"/>
              </a:rPr>
              <a:t/>
            </a:r>
            <a:br>
              <a:rPr lang="nl-NL" sz="3600" dirty="0">
                <a:solidFill>
                  <a:schemeClr val="accent2">
                    <a:lumMod val="50000"/>
                  </a:schemeClr>
                </a:solidFill>
                <a:latin typeface="+mn-lt"/>
              </a:rPr>
            </a:br>
            <a:endParaRPr lang="nl-NL" sz="3600" dirty="0">
              <a:latin typeface="+mn-lt"/>
            </a:endParaRPr>
          </a:p>
        </p:txBody>
      </p:sp>
      <p:sp>
        <p:nvSpPr>
          <p:cNvPr id="3" name="Rechthoek 2"/>
          <p:cNvSpPr/>
          <p:nvPr/>
        </p:nvSpPr>
        <p:spPr>
          <a:xfrm>
            <a:off x="67112" y="0"/>
            <a:ext cx="6244789" cy="6740307"/>
          </a:xfrm>
          <a:prstGeom prst="rect">
            <a:avLst/>
          </a:prstGeom>
        </p:spPr>
        <p:txBody>
          <a:bodyPr wrap="square">
            <a:spAutoFit/>
          </a:bodyPr>
          <a:lstStyle/>
          <a:p>
            <a:pPr>
              <a:defRPr/>
            </a:pPr>
            <a:r>
              <a:rPr lang="nl-NL" sz="3200" b="1" dirty="0">
                <a:latin typeface="+mj-lt"/>
                <a:ea typeface="Times New Roman" panose="02020603050405020304" pitchFamily="18" charset="0"/>
              </a:rPr>
              <a:t>4.</a:t>
            </a:r>
          </a:p>
          <a:p>
            <a:pPr>
              <a:defRPr/>
            </a:pPr>
            <a:r>
              <a:rPr lang="nl-NL" sz="4000" b="1" dirty="0">
                <a:ea typeface="Times New Roman" panose="02020603050405020304" pitchFamily="18" charset="0"/>
              </a:rPr>
              <a:t>Ik wandel in het licht met Jezus,</a:t>
            </a:r>
          </a:p>
          <a:p>
            <a:pPr>
              <a:defRPr/>
            </a:pPr>
            <a:endParaRPr lang="nl-NL" sz="1000" b="1" dirty="0">
              <a:ea typeface="Times New Roman" panose="02020603050405020304" pitchFamily="18" charset="0"/>
            </a:endParaRPr>
          </a:p>
          <a:p>
            <a:pPr>
              <a:defRPr/>
            </a:pPr>
            <a:r>
              <a:rPr lang="nl-NL" sz="4000" b="1" dirty="0">
                <a:ea typeface="Times New Roman" panose="02020603050405020304" pitchFamily="18" charset="0"/>
              </a:rPr>
              <a:t>Mijn ziel is Hem gans toegewijd;</a:t>
            </a:r>
          </a:p>
          <a:p>
            <a:pPr>
              <a:defRPr/>
            </a:pPr>
            <a:endParaRPr lang="nl-NL" sz="1000" b="1" dirty="0">
              <a:ea typeface="Times New Roman" panose="02020603050405020304" pitchFamily="18" charset="0"/>
            </a:endParaRPr>
          </a:p>
          <a:p>
            <a:pPr>
              <a:defRPr/>
            </a:pPr>
            <a:r>
              <a:rPr lang="nl-NL" sz="4000" b="1" dirty="0">
                <a:ea typeface="Times New Roman" panose="02020603050405020304" pitchFamily="18" charset="0"/>
              </a:rPr>
              <a:t>Met Hem verrezen tot nieuw leven,</a:t>
            </a:r>
          </a:p>
          <a:p>
            <a:pPr>
              <a:defRPr/>
            </a:pPr>
            <a:endParaRPr lang="nl-NL" sz="1000" b="1" dirty="0">
              <a:ea typeface="Times New Roman" panose="02020603050405020304" pitchFamily="18" charset="0"/>
            </a:endParaRPr>
          </a:p>
          <a:p>
            <a:pPr>
              <a:defRPr/>
            </a:pPr>
            <a:r>
              <a:rPr lang="nl-NL" sz="4000" b="1" dirty="0">
                <a:ea typeface="Times New Roman" panose="02020603050405020304" pitchFamily="18" charset="0"/>
              </a:rPr>
              <a:t>Volg ‘k mijn  Heiland tot in eeuwigheid.</a:t>
            </a:r>
          </a:p>
          <a:p>
            <a:pPr>
              <a:defRPr/>
            </a:pPr>
            <a:endParaRPr lang="nl-NL" sz="3200" b="1" dirty="0">
              <a:latin typeface="+mj-lt"/>
              <a:ea typeface="Times New Roman" panose="02020603050405020304" pitchFamily="18" charset="0"/>
            </a:endParaRPr>
          </a:p>
          <a:p>
            <a:pPr>
              <a:defRPr/>
            </a:pPr>
            <a:r>
              <a:rPr lang="nl-NL" dirty="0"/>
              <a:t>Glorieklokken: M.A. Alt</a:t>
            </a:r>
            <a:endParaRPr lang="nl-NL" b="1" dirty="0">
              <a:latin typeface="+mj-lt"/>
              <a:ea typeface="Times New Roman" panose="02020603050405020304" pitchFamily="18" charset="0"/>
            </a:endParaRPr>
          </a:p>
        </p:txBody>
      </p:sp>
    </p:spTree>
    <p:extLst>
      <p:ext uri="{BB962C8B-B14F-4D97-AF65-F5344CB8AC3E}">
        <p14:creationId xmlns:p14="http://schemas.microsoft.com/office/powerpoint/2010/main" val="10080493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4184"/>
            <a:ext cx="9119287" cy="6303961"/>
          </a:xfrm>
          <a:prstGeom prst="rect">
            <a:avLst/>
          </a:prstGeom>
        </p:spPr>
      </p:pic>
      <p:sp>
        <p:nvSpPr>
          <p:cNvPr id="3" name="Titel 2"/>
          <p:cNvSpPr>
            <a:spLocks noGrp="1"/>
          </p:cNvSpPr>
          <p:nvPr>
            <p:ph type="title"/>
          </p:nvPr>
        </p:nvSpPr>
        <p:spPr>
          <a:xfrm>
            <a:off x="9020432" y="0"/>
            <a:ext cx="3171568" cy="6858000"/>
          </a:xfrm>
        </p:spPr>
        <p:txBody>
          <a:bodyPr>
            <a:normAutofit/>
          </a:bodyPr>
          <a:lstStyle/>
          <a:p>
            <a:pPr algn="ctr"/>
            <a:r>
              <a:rPr lang="nl-NL" sz="5400" b="1" dirty="0" smtClean="0">
                <a:latin typeface="+mn-lt"/>
              </a:rPr>
              <a:t>Wie begrijpt mijn</a:t>
            </a:r>
            <a:br>
              <a:rPr lang="nl-NL" sz="5400" b="1" dirty="0" smtClean="0">
                <a:latin typeface="+mn-lt"/>
              </a:rPr>
            </a:br>
            <a:r>
              <a:rPr lang="nl-NL" sz="5400" b="1" dirty="0" smtClean="0">
                <a:latin typeface="+mn-lt"/>
              </a:rPr>
              <a:t>duisternis</a:t>
            </a:r>
            <a:br>
              <a:rPr lang="nl-NL" sz="5400" b="1" dirty="0" smtClean="0">
                <a:latin typeface="+mn-lt"/>
              </a:rPr>
            </a:br>
            <a:r>
              <a:rPr lang="nl-NL" sz="5400" b="1" dirty="0" smtClean="0">
                <a:latin typeface="+mn-lt"/>
              </a:rPr>
              <a:t>???</a:t>
            </a:r>
            <a:endParaRPr lang="nl-NL" sz="5400" b="1" dirty="0">
              <a:latin typeface="+mn-lt"/>
            </a:endParaRPr>
          </a:p>
        </p:txBody>
      </p:sp>
    </p:spTree>
    <p:extLst>
      <p:ext uri="{BB962C8B-B14F-4D97-AF65-F5344CB8AC3E}">
        <p14:creationId xmlns:p14="http://schemas.microsoft.com/office/powerpoint/2010/main" val="953963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stretch>
            <a:fillRect/>
          </a:stretch>
        </p:blipFill>
        <p:spPr>
          <a:xfrm>
            <a:off x="906162" y="111445"/>
            <a:ext cx="10149016" cy="6487663"/>
          </a:xfrm>
          <a:prstGeom prst="rect">
            <a:avLst/>
          </a:prstGeom>
        </p:spPr>
      </p:pic>
    </p:spTree>
    <p:extLst>
      <p:ext uri="{BB962C8B-B14F-4D97-AF65-F5344CB8AC3E}">
        <p14:creationId xmlns:p14="http://schemas.microsoft.com/office/powerpoint/2010/main" val="97184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elebraterecovery.nl/s-gravenzande/images/overwinn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161" y="0"/>
            <a:ext cx="924258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0" y="-131805"/>
            <a:ext cx="12027243" cy="3377514"/>
          </a:xfrm>
        </p:spPr>
        <p:txBody>
          <a:bodyPr>
            <a:normAutofit/>
          </a:bodyPr>
          <a:lstStyle/>
          <a:p>
            <a:pPr algn="ctr"/>
            <a:r>
              <a:rPr lang="nl-NL" sz="3600" b="1" dirty="0" smtClean="0">
                <a:latin typeface="+mn-lt"/>
              </a:rPr>
              <a:t>Jesaja 9:1: </a:t>
            </a:r>
            <a:r>
              <a:rPr lang="nl-NL" sz="6000" b="1" dirty="0" smtClean="0">
                <a:latin typeface="+mn-lt"/>
              </a:rPr>
              <a:t/>
            </a:r>
            <a:br>
              <a:rPr lang="nl-NL" sz="6000" b="1" dirty="0" smtClean="0">
                <a:latin typeface="+mn-lt"/>
              </a:rPr>
            </a:br>
            <a:r>
              <a:rPr lang="nl-NL" sz="6000" b="1" dirty="0" smtClean="0">
                <a:latin typeface="+mn-lt"/>
              </a:rPr>
              <a:t>Het volk dat in duisternis wandelt, zal een groot licht zien.</a:t>
            </a:r>
            <a:endParaRPr lang="nl-NL" sz="6000" b="1" dirty="0">
              <a:latin typeface="+mn-lt"/>
            </a:endParaRPr>
          </a:p>
        </p:txBody>
      </p:sp>
    </p:spTree>
    <p:extLst>
      <p:ext uri="{BB962C8B-B14F-4D97-AF65-F5344CB8AC3E}">
        <p14:creationId xmlns:p14="http://schemas.microsoft.com/office/powerpoint/2010/main" val="4006787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2421" y="247135"/>
            <a:ext cx="11821297" cy="6301946"/>
          </a:xfrm>
        </p:spPr>
        <p:txBody>
          <a:bodyPr>
            <a:noAutofit/>
          </a:bodyPr>
          <a:lstStyle/>
          <a:p>
            <a:r>
              <a:rPr lang="nl-NL" sz="6000" b="1" dirty="0" smtClean="0">
                <a:solidFill>
                  <a:schemeClr val="accent2">
                    <a:lumMod val="50000"/>
                  </a:schemeClr>
                </a:solidFill>
                <a:latin typeface="+mn-lt"/>
              </a:rPr>
              <a:t>Zacharias geeft aan, dat God vanuit de hemel naar ons heeft omgezien, </a:t>
            </a:r>
            <a:br>
              <a:rPr lang="nl-NL" sz="6000" b="1" dirty="0" smtClean="0">
                <a:solidFill>
                  <a:schemeClr val="accent2">
                    <a:lumMod val="50000"/>
                  </a:schemeClr>
                </a:solidFill>
                <a:latin typeface="+mn-lt"/>
              </a:rPr>
            </a:br>
            <a:r>
              <a:rPr lang="nl-NL" sz="6000" b="1" dirty="0" smtClean="0">
                <a:latin typeface="+mn-lt"/>
              </a:rPr>
              <a:t>´Om te verschijnen aan hen die gezeten zijn in duisternis en schaduw van de dood, </a:t>
            </a:r>
            <a:br>
              <a:rPr lang="nl-NL" sz="6000" b="1" dirty="0" smtClean="0">
                <a:latin typeface="+mn-lt"/>
              </a:rPr>
            </a:br>
            <a:r>
              <a:rPr lang="nl-NL" sz="6000" b="1" dirty="0" smtClean="0">
                <a:latin typeface="+mn-lt"/>
              </a:rPr>
              <a:t>om onze voeten te richten op de weg van de vrede´.          </a:t>
            </a:r>
            <a:r>
              <a:rPr lang="nl-NL" b="1" dirty="0" smtClean="0"/>
              <a:t>(Lukas 1:78-79.)</a:t>
            </a:r>
            <a:endParaRPr lang="nl-NL" b="1" dirty="0">
              <a:latin typeface="+mn-lt"/>
            </a:endParaRPr>
          </a:p>
        </p:txBody>
      </p:sp>
    </p:spTree>
    <p:extLst>
      <p:ext uri="{BB962C8B-B14F-4D97-AF65-F5344CB8AC3E}">
        <p14:creationId xmlns:p14="http://schemas.microsoft.com/office/powerpoint/2010/main" val="1904257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pictures.agodman.com/wp-content/uploads/2014/10/Luke-1-78-Because-of-the-merciful-compassions-of-our-God-in-which-the-rising-sun-will-visit-us-from-on-hig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621795" cy="6875033"/>
          </a:xfrm>
          <a:prstGeom prst="rect">
            <a:avLst/>
          </a:pr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9621794" y="1"/>
            <a:ext cx="2570206" cy="6857999"/>
          </a:xfrm>
        </p:spPr>
        <p:txBody>
          <a:bodyPr>
            <a:normAutofit fontScale="90000"/>
          </a:bodyPr>
          <a:lstStyle/>
          <a:p>
            <a:r>
              <a:rPr lang="nl-NL" sz="5400" b="1" dirty="0" smtClean="0">
                <a:latin typeface="+mn-lt"/>
              </a:rPr>
              <a:t>Door Jezus ziet God naar ons om: </a:t>
            </a:r>
            <a:br>
              <a:rPr lang="nl-NL" sz="5400" b="1" dirty="0" smtClean="0">
                <a:latin typeface="+mn-lt"/>
              </a:rPr>
            </a:br>
            <a:r>
              <a:rPr lang="nl-NL" sz="5400" b="1" dirty="0" smtClean="0">
                <a:latin typeface="+mn-lt"/>
              </a:rPr>
              <a:t>komt Hij uit liefde op visite</a:t>
            </a:r>
            <a:endParaRPr lang="nl-NL" sz="5400" b="1" dirty="0">
              <a:latin typeface="+mn-lt"/>
            </a:endParaRPr>
          </a:p>
        </p:txBody>
      </p:sp>
    </p:spTree>
    <p:extLst>
      <p:ext uri="{BB962C8B-B14F-4D97-AF65-F5344CB8AC3E}">
        <p14:creationId xmlns:p14="http://schemas.microsoft.com/office/powerpoint/2010/main" val="799046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337751" y="0"/>
            <a:ext cx="5438094" cy="6858000"/>
          </a:xfrm>
          <a:prstGeom prst="rect">
            <a:avLst/>
          </a:prstGeom>
        </p:spPr>
      </p:pic>
      <p:sp>
        <p:nvSpPr>
          <p:cNvPr id="3" name="Titel 2"/>
          <p:cNvSpPr>
            <a:spLocks noGrp="1"/>
          </p:cNvSpPr>
          <p:nvPr>
            <p:ph type="title"/>
          </p:nvPr>
        </p:nvSpPr>
        <p:spPr>
          <a:xfrm>
            <a:off x="5775846" y="222420"/>
            <a:ext cx="6350252" cy="6565558"/>
          </a:xfrm>
        </p:spPr>
        <p:txBody>
          <a:bodyPr>
            <a:noAutofit/>
          </a:bodyPr>
          <a:lstStyle/>
          <a:p>
            <a:pPr algn="ctr"/>
            <a:r>
              <a:rPr lang="nl-NL" sz="5400" b="1" dirty="0" smtClean="0">
                <a:latin typeface="+mn-lt"/>
              </a:rPr>
              <a:t>Door licht en warmte gaat de bloem open</a:t>
            </a:r>
            <a:br>
              <a:rPr lang="nl-NL" sz="5400" b="1" dirty="0" smtClean="0">
                <a:latin typeface="+mn-lt"/>
              </a:rPr>
            </a:br>
            <a:r>
              <a:rPr lang="nl-NL" sz="5400" b="1" dirty="0" smtClean="0">
                <a:latin typeface="+mn-lt"/>
              </a:rPr>
              <a:t/>
            </a:r>
            <a:br>
              <a:rPr lang="nl-NL" sz="5400" b="1" dirty="0" smtClean="0">
                <a:latin typeface="+mn-lt"/>
              </a:rPr>
            </a:br>
            <a:r>
              <a:rPr lang="nl-NL" sz="5400" b="1" dirty="0" smtClean="0">
                <a:latin typeface="+mn-lt"/>
              </a:rPr>
              <a:t>Zo gaat ons hart</a:t>
            </a:r>
            <a:br>
              <a:rPr lang="nl-NL" sz="5400" b="1" dirty="0" smtClean="0">
                <a:latin typeface="+mn-lt"/>
              </a:rPr>
            </a:br>
            <a:r>
              <a:rPr lang="nl-NL" sz="5400" b="1" dirty="0" smtClean="0">
                <a:latin typeface="+mn-lt"/>
              </a:rPr>
              <a:t>ook open</a:t>
            </a:r>
            <a:br>
              <a:rPr lang="nl-NL" sz="5400" b="1" dirty="0" smtClean="0">
                <a:latin typeface="+mn-lt"/>
              </a:rPr>
            </a:br>
            <a:r>
              <a:rPr lang="nl-NL" sz="1000" b="1" dirty="0" smtClean="0">
                <a:latin typeface="+mn-lt"/>
              </a:rPr>
              <a:t> </a:t>
            </a:r>
            <a:br>
              <a:rPr lang="nl-NL" sz="1000" b="1" dirty="0" smtClean="0">
                <a:latin typeface="+mn-lt"/>
              </a:rPr>
            </a:br>
            <a:r>
              <a:rPr lang="nl-NL" sz="5400" b="1" dirty="0" smtClean="0">
                <a:latin typeface="+mn-lt"/>
              </a:rPr>
              <a:t>door het licht en de liefde van God</a:t>
            </a:r>
            <a:br>
              <a:rPr lang="nl-NL" sz="5400" b="1" dirty="0" smtClean="0">
                <a:latin typeface="+mn-lt"/>
              </a:rPr>
            </a:br>
            <a:endParaRPr lang="nl-NL" sz="5400" b="1" dirty="0">
              <a:latin typeface="+mn-lt"/>
            </a:endParaRPr>
          </a:p>
        </p:txBody>
      </p:sp>
    </p:spTree>
    <p:extLst>
      <p:ext uri="{BB962C8B-B14F-4D97-AF65-F5344CB8AC3E}">
        <p14:creationId xmlns:p14="http://schemas.microsoft.com/office/powerpoint/2010/main" val="345698856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535</Words>
  <Application>Microsoft Office PowerPoint</Application>
  <PresentationFormat>Breedbeeld</PresentationFormat>
  <Paragraphs>113</Paragraphs>
  <Slides>32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Calibri</vt:lpstr>
      <vt:lpstr>Calibri Light</vt:lpstr>
      <vt:lpstr>Times New Roman</vt:lpstr>
      <vt:lpstr>Kantoorthema</vt:lpstr>
      <vt:lpstr>Kom tot het licht van Kerst   Laat het Licht van God in je leven schijnen</vt:lpstr>
      <vt:lpstr>Samen in de Naam van Jezus - Kerst 2015</vt:lpstr>
      <vt:lpstr>PowerPoint-presentatie</vt:lpstr>
      <vt:lpstr>Wie begrijpt mijn duisternis ???</vt:lpstr>
      <vt:lpstr>PowerPoint-presentatie</vt:lpstr>
      <vt:lpstr>Jesaja 9:1:  Het volk dat in duisternis wandelt, zal een groot licht zien.</vt:lpstr>
      <vt:lpstr>Zacharias geeft aan, dat God vanuit de hemel naar ons heeft omgezien,  ´Om te verschijnen aan hen die gezeten zijn in duisternis en schaduw van de dood,  om onze voeten te richten op de weg van de vrede´.          (Lukas 1:78-79.)</vt:lpstr>
      <vt:lpstr>Door Jezus ziet God naar ons om:  komt Hij uit liefde op visite</vt:lpstr>
      <vt:lpstr>Door licht en warmte gaat de bloem open  Zo gaat ons hart ook open   door het licht en de liefde van God </vt:lpstr>
      <vt:lpstr>PowerPoint-presentatie</vt:lpstr>
      <vt:lpstr>PowerPoint-presentatie</vt:lpstr>
      <vt:lpstr>PowerPoint-presentatie</vt:lpstr>
      <vt:lpstr>PowerPoint-presentatie</vt:lpstr>
      <vt:lpstr>PowerPoint-presentatie</vt:lpstr>
      <vt:lpstr>Hoe worden we verlost van de wurgende greep van een kwade macht?</vt:lpstr>
      <vt:lpstr>Wat doet het licht van God in de duisternis?   Zie Johannes 1:1-14 en 3:19-21</vt:lpstr>
      <vt:lpstr>Kom Jezus, kom,  vul dit land met Uw heerlijkheid. Kom heilige geest, stort op ons Uw vuur. Zend Uw rivier, laat Uw heil heel de aard vervullen.  spreek Heer Uw woord, dat het licht overwint. </vt:lpstr>
      <vt:lpstr>3. Staan wij oog in oog met U, Heer, daalt Uw stralende licht op ons neer.  Zichtbaar tastbaar word U in ons leven. U volmaakt wie volkomen zich geven. Schijn in mij, schijn door mij.   In het Engels: Mirrored here, may our lives tell Your story. Shine on me, shine on me. </vt:lpstr>
      <vt:lpstr>Wat doet het licht?</vt:lpstr>
      <vt:lpstr>PowerPoint-presentatie</vt:lpstr>
      <vt:lpstr>PowerPoint-presentatie</vt:lpstr>
      <vt:lpstr>Lofzang van Maria aan God:  Lukas 1:53:    ´Hongerigen  heeft Hij  met goederen verzadigd.´</vt:lpstr>
      <vt:lpstr>PowerPoint-presentatie</vt:lpstr>
      <vt:lpstr>PowerPoint-presentatie</vt:lpstr>
      <vt:lpstr>PowerPoint-presentatie</vt:lpstr>
      <vt:lpstr>PowerPoint-presentatie</vt:lpstr>
      <vt:lpstr>PowerPoint-presentatie</vt:lpstr>
      <vt:lpstr>PowerPoint-presentatie</vt:lpstr>
      <vt:lpstr>Refrein:                                         Ik wandel in het licht met Jezus,                                                   en ‘k luister naar Zijn dierb’re stem,                                            en niets kan mij van Jezus scheiden,                                             sinds ik wandel in het licht met Hem. </vt:lpstr>
      <vt:lpstr>Refrein:                                         Ik wandel in het licht met Jezus,                                                   en ‘k luister naar Zijn dierb’re stem,                                            en niets kan mij van Jezus scheiden,                                             sinds ik wandel in het licht met Hem. </vt:lpstr>
      <vt:lpstr>Refrein:                                         Ik wandel in het licht met Jezus,                                                   en ‘k luister naar Zijn dierb’re stem,                                            en niets kan mij van Jezus scheiden,                                             sinds ik wandel in het licht met Hem. </vt:lpstr>
      <vt:lpstr>Refrein:                                         Ik wandel in het licht met Jezus,                                                   en ‘k luister naar Zijn dierb’re stem,                                            en niets kan mij van Jezus scheiden,                                             sinds ik wandel in het licht met Hem.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Jan</dc:creator>
  <cp:lastModifiedBy>Jan</cp:lastModifiedBy>
  <cp:revision>35</cp:revision>
  <dcterms:created xsi:type="dcterms:W3CDTF">2015-12-23T10:27:48Z</dcterms:created>
  <dcterms:modified xsi:type="dcterms:W3CDTF">2015-12-26T10:08:07Z</dcterms:modified>
</cp:coreProperties>
</file>