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25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2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42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30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4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35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20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95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08C-759A-464C-AF2E-8844324E026E}" type="datetimeFigureOut">
              <a:rPr lang="nl-NL" smtClean="0"/>
              <a:t>22-1-2015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D683-DB82-4EEF-A9D6-18B165801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78012" y="4942703"/>
            <a:ext cx="10373496" cy="1367482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latin typeface="+mn-lt"/>
              </a:rPr>
              <a:t>Het hart van een mens is als een spons</a:t>
            </a:r>
            <a:endParaRPr lang="nl-NL" sz="4800" b="1" dirty="0">
              <a:latin typeface="+mn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9686"/>
            <a:ext cx="7208108" cy="45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85038"/>
            <a:ext cx="10439400" cy="163109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+mn-lt"/>
              </a:rPr>
              <a:t>Het natuurlijk hart is geneigd om het vuile water van de wereld als een spons in zich op te nemen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601" y="336592"/>
            <a:ext cx="6622797" cy="45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054" y="4670855"/>
            <a:ext cx="10239631" cy="1713470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Het hart is hier ernstig vervuild, zoals de longen van een verziekte roker. Wat nu?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46" y="364645"/>
            <a:ext cx="6531410" cy="44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728519"/>
            <a:ext cx="11013989" cy="1779372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Dit hart is gereinigd doordat het vuil is vergeven door het reinigende offer aan het kruis.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Vergeven = ver-weg-geven 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06" y="72363"/>
            <a:ext cx="5750010" cy="46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l_fi" descr="blood-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37798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016501" y="342900"/>
            <a:ext cx="54006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‘Heer, Uw bloed</a:t>
            </a:r>
          </a:p>
          <a:p>
            <a:pPr algn="ctr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 reinigt mij,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doet mij leven</a:t>
            </a: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maakt mij vrij.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Heer, Uw bloed </a:t>
            </a: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 nam mijn plaats,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het offer, dat U bracht.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U wast mij, </a:t>
            </a: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witter dan de sneeuw, </a:t>
            </a: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de sneeuw,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Mijn Jezus, Gods Lam voor mij geslacht.’</a:t>
            </a:r>
            <a:endParaRPr lang="nl-NL" altLang="nl-NL" sz="3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l_fi" descr="Blood+of+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735965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0" y="553243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 schuldige hart heeft het verzoenend bloed nodig. Je ontvangt het door geloof.</a:t>
            </a:r>
          </a:p>
        </p:txBody>
      </p:sp>
    </p:spTree>
    <p:extLst>
      <p:ext uri="{BB962C8B-B14F-4D97-AF65-F5344CB8AC3E}">
        <p14:creationId xmlns:p14="http://schemas.microsoft.com/office/powerpoint/2010/main" val="2811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l_fi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710406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24000" y="5657850"/>
            <a:ext cx="95392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‘En het bloed van Jezus Christus, Gods Zoon,</a:t>
            </a:r>
          </a:p>
          <a:p>
            <a:r>
              <a:rPr lang="nl-NL" altLang="nl-NL" sz="3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reinigt ons van alle zonde’ (1 Joh.1:7) </a:t>
            </a:r>
          </a:p>
          <a:p>
            <a:pPr eaLnBrk="0" hangingPunct="0"/>
            <a:endParaRPr lang="nl-NL" altLang="nl-NL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159</Words>
  <Application>Microsoft Office PowerPoint</Application>
  <PresentationFormat>Breedbeeld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Kantoorthema</vt:lpstr>
      <vt:lpstr>Het hart van een mens is als een spons</vt:lpstr>
      <vt:lpstr>Het natuurlijk hart is geneigd om het vuile water van de wereld als een spons in zich op te nemen</vt:lpstr>
      <vt:lpstr>Het hart is hier ernstig vervuild, zoals de longen van een verziekte roker. Wat nu?</vt:lpstr>
      <vt:lpstr>Dit hart is gereinigd doordat het vuil is vergeven door het reinigende offer aan het kruis.  Vergeven = ver-weg-geven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hart van een mens is als een spons</dc:title>
  <dc:creator>Jan</dc:creator>
  <cp:lastModifiedBy>Jan</cp:lastModifiedBy>
  <cp:revision>5</cp:revision>
  <dcterms:created xsi:type="dcterms:W3CDTF">2015-01-22T19:30:13Z</dcterms:created>
  <dcterms:modified xsi:type="dcterms:W3CDTF">2015-01-22T19:56:59Z</dcterms:modified>
</cp:coreProperties>
</file>