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6" r:id="rId4"/>
    <p:sldId id="257" r:id="rId5"/>
    <p:sldId id="261" r:id="rId6"/>
    <p:sldId id="25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6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58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51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6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66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96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4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08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03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77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003B-ED18-4B47-B1C7-AEF2B997238E}" type="datetimeFigureOut">
              <a:rPr lang="nl-NL" smtClean="0"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3AE4-49A8-4CC3-BA02-430373C80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7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38" y="50525"/>
            <a:ext cx="7924800" cy="67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78" y="0"/>
            <a:ext cx="79598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33" y="98854"/>
            <a:ext cx="8475758" cy="66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27" y="58418"/>
            <a:ext cx="7893767" cy="67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7" y="0"/>
            <a:ext cx="9927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41" y="82378"/>
            <a:ext cx="473765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7" y="131805"/>
            <a:ext cx="10161878" cy="66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40" y="189470"/>
            <a:ext cx="8235700" cy="62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25" y="0"/>
            <a:ext cx="103627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3</cp:revision>
  <dcterms:created xsi:type="dcterms:W3CDTF">2014-12-09T14:24:08Z</dcterms:created>
  <dcterms:modified xsi:type="dcterms:W3CDTF">2014-12-09T14:31:43Z</dcterms:modified>
</cp:coreProperties>
</file>