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F5AB6-54F3-4FB4-9D87-574BF10C59A3}" type="datetimeFigureOut">
              <a:rPr lang="nl-NL" smtClean="0"/>
              <a:t>9-12-2014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4ED88-9FD9-41C8-A092-EF2FF37F665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6301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F5AB6-54F3-4FB4-9D87-574BF10C59A3}" type="datetimeFigureOut">
              <a:rPr lang="nl-NL" smtClean="0"/>
              <a:t>9-12-2014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4ED88-9FD9-41C8-A092-EF2FF37F665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33874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F5AB6-54F3-4FB4-9D87-574BF10C59A3}" type="datetimeFigureOut">
              <a:rPr lang="nl-NL" smtClean="0"/>
              <a:t>9-12-2014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4ED88-9FD9-41C8-A092-EF2FF37F665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6971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F5AB6-54F3-4FB4-9D87-574BF10C59A3}" type="datetimeFigureOut">
              <a:rPr lang="nl-NL" smtClean="0"/>
              <a:t>9-12-2014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4ED88-9FD9-41C8-A092-EF2FF37F665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28814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F5AB6-54F3-4FB4-9D87-574BF10C59A3}" type="datetimeFigureOut">
              <a:rPr lang="nl-NL" smtClean="0"/>
              <a:t>9-12-2014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4ED88-9FD9-41C8-A092-EF2FF37F665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66018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F5AB6-54F3-4FB4-9D87-574BF10C59A3}" type="datetimeFigureOut">
              <a:rPr lang="nl-NL" smtClean="0"/>
              <a:t>9-12-2014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4ED88-9FD9-41C8-A092-EF2FF37F665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3379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F5AB6-54F3-4FB4-9D87-574BF10C59A3}" type="datetimeFigureOut">
              <a:rPr lang="nl-NL" smtClean="0"/>
              <a:t>9-12-2014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4ED88-9FD9-41C8-A092-EF2FF37F665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5701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F5AB6-54F3-4FB4-9D87-574BF10C59A3}" type="datetimeFigureOut">
              <a:rPr lang="nl-NL" smtClean="0"/>
              <a:t>9-12-2014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4ED88-9FD9-41C8-A092-EF2FF37F665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0880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F5AB6-54F3-4FB4-9D87-574BF10C59A3}" type="datetimeFigureOut">
              <a:rPr lang="nl-NL" smtClean="0"/>
              <a:t>9-12-2014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4ED88-9FD9-41C8-A092-EF2FF37F665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5095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F5AB6-54F3-4FB4-9D87-574BF10C59A3}" type="datetimeFigureOut">
              <a:rPr lang="nl-NL" smtClean="0"/>
              <a:t>9-12-2014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4ED88-9FD9-41C8-A092-EF2FF37F665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02302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F5AB6-54F3-4FB4-9D87-574BF10C59A3}" type="datetimeFigureOut">
              <a:rPr lang="nl-NL" smtClean="0"/>
              <a:t>9-12-2014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4ED88-9FD9-41C8-A092-EF2FF37F665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2317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8F5AB6-54F3-4FB4-9D87-574BF10C59A3}" type="datetimeFigureOut">
              <a:rPr lang="nl-NL" smtClean="0"/>
              <a:t>9-12-2014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24ED88-9FD9-41C8-A092-EF2FF37F665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78891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2011" y="107092"/>
            <a:ext cx="6767002" cy="6664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7765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8141" y="78705"/>
            <a:ext cx="8990877" cy="6709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6430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Breedbeeld</PresentationFormat>
  <Paragraphs>0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Kantoorthema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Jan</dc:creator>
  <cp:lastModifiedBy>Jan</cp:lastModifiedBy>
  <cp:revision>2</cp:revision>
  <dcterms:created xsi:type="dcterms:W3CDTF">2014-12-09T14:49:52Z</dcterms:created>
  <dcterms:modified xsi:type="dcterms:W3CDTF">2014-12-09T14:51:56Z</dcterms:modified>
</cp:coreProperties>
</file>