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7" r:id="rId3"/>
    <p:sldId id="262" r:id="rId4"/>
    <p:sldId id="269" r:id="rId5"/>
    <p:sldId id="268" r:id="rId6"/>
    <p:sldId id="278" r:id="rId7"/>
    <p:sldId id="271" r:id="rId8"/>
    <p:sldId id="281" r:id="rId9"/>
    <p:sldId id="263" r:id="rId10"/>
    <p:sldId id="279" r:id="rId11"/>
    <p:sldId id="280" r:id="rId12"/>
    <p:sldId id="276" r:id="rId13"/>
    <p:sldId id="266" r:id="rId14"/>
    <p:sldId id="270" r:id="rId15"/>
    <p:sldId id="267" r:id="rId16"/>
    <p:sldId id="264" r:id="rId17"/>
    <p:sldId id="282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A45C-C40C-403F-BBA8-8B6151702125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FC89C-D32E-4217-B9F5-0F57681DC3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799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A45C-C40C-403F-BBA8-8B6151702125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FC89C-D32E-4217-B9F5-0F57681DC3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33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A45C-C40C-403F-BBA8-8B6151702125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FC89C-D32E-4217-B9F5-0F57681DC3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6877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A45C-C40C-403F-BBA8-8B6151702125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FC89C-D32E-4217-B9F5-0F57681DC3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0774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A45C-C40C-403F-BBA8-8B6151702125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FC89C-D32E-4217-B9F5-0F57681DC3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84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A45C-C40C-403F-BBA8-8B6151702125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FC89C-D32E-4217-B9F5-0F57681DC3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8984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A45C-C40C-403F-BBA8-8B6151702125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FC89C-D32E-4217-B9F5-0F57681DC3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544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A45C-C40C-403F-BBA8-8B6151702125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FC89C-D32E-4217-B9F5-0F57681DC3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598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A45C-C40C-403F-BBA8-8B6151702125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FC89C-D32E-4217-B9F5-0F57681DC3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686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A45C-C40C-403F-BBA8-8B6151702125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FC89C-D32E-4217-B9F5-0F57681DC3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4160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A45C-C40C-403F-BBA8-8B6151702125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FC89C-D32E-4217-B9F5-0F57681DC3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967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CA45C-C40C-403F-BBA8-8B6151702125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FC89C-D32E-4217-B9F5-0F57681DC3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153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961" y="0"/>
            <a:ext cx="7180566" cy="680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0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692346"/>
            <a:ext cx="12192000" cy="1021492"/>
          </a:xfrm>
        </p:spPr>
        <p:txBody>
          <a:bodyPr/>
          <a:lstStyle/>
          <a:p>
            <a:pPr algn="ctr"/>
            <a:r>
              <a:rPr lang="nl-NL" b="1" dirty="0" smtClean="0">
                <a:latin typeface="+mn-lt"/>
              </a:rPr>
              <a:t>Wanneer zal deze oester zich openen?</a:t>
            </a:r>
            <a:endParaRPr lang="nl-NL" b="1" dirty="0">
              <a:latin typeface="+mn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965" y="222421"/>
            <a:ext cx="8102070" cy="546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3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-14287"/>
            <a:ext cx="7494763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04288" y="0"/>
            <a:ext cx="4687712" cy="6843713"/>
          </a:xfrm>
        </p:spPr>
        <p:txBody>
          <a:bodyPr>
            <a:normAutofit/>
          </a:bodyPr>
          <a:lstStyle/>
          <a:p>
            <a:pPr algn="ctr"/>
            <a:r>
              <a:rPr lang="nl-NL" sz="5400" b="1" dirty="0" smtClean="0">
                <a:latin typeface="+mn-lt"/>
              </a:rPr>
              <a:t>Als de oester zich veilig voelt in het water, </a:t>
            </a:r>
            <a:br>
              <a:rPr lang="nl-NL" sz="5400" b="1" dirty="0" smtClean="0">
                <a:latin typeface="+mn-lt"/>
              </a:rPr>
            </a:br>
            <a:r>
              <a:rPr lang="nl-NL" sz="5400" b="1" dirty="0" smtClean="0">
                <a:latin typeface="+mn-lt"/>
              </a:rPr>
              <a:t>zal het dier </a:t>
            </a:r>
            <a:br>
              <a:rPr lang="nl-NL" sz="5400" b="1" dirty="0" smtClean="0">
                <a:latin typeface="+mn-lt"/>
              </a:rPr>
            </a:br>
            <a:r>
              <a:rPr lang="nl-NL" sz="5400" b="1" dirty="0" smtClean="0">
                <a:latin typeface="+mn-lt"/>
              </a:rPr>
              <a:t>zich openen voor de </a:t>
            </a:r>
            <a:br>
              <a:rPr lang="nl-NL" sz="5400" b="1" dirty="0" smtClean="0">
                <a:latin typeface="+mn-lt"/>
              </a:rPr>
            </a:br>
            <a:r>
              <a:rPr lang="nl-NL" sz="5400" b="1" dirty="0" smtClean="0">
                <a:latin typeface="+mn-lt"/>
              </a:rPr>
              <a:t>nodige </a:t>
            </a:r>
            <a:br>
              <a:rPr lang="nl-NL" sz="5400" b="1" dirty="0" smtClean="0">
                <a:latin typeface="+mn-lt"/>
              </a:rPr>
            </a:br>
            <a:r>
              <a:rPr lang="nl-NL" sz="5400" b="1" dirty="0" smtClean="0">
                <a:latin typeface="+mn-lt"/>
              </a:rPr>
              <a:t>voeding </a:t>
            </a:r>
            <a:endParaRPr lang="nl-NL" sz="5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533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-171450" y="-371475"/>
            <a:ext cx="1197627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NL" sz="4400" b="1" dirty="0" smtClean="0"/>
          </a:p>
          <a:p>
            <a:pPr algn="ctr"/>
            <a:r>
              <a:rPr lang="nl-NL" sz="4800" b="1" dirty="0" smtClean="0"/>
              <a:t>Licht van de wereld,</a:t>
            </a:r>
          </a:p>
          <a:p>
            <a:pPr algn="ctr"/>
            <a:r>
              <a:rPr lang="nl-NL" sz="4800" b="1" dirty="0" smtClean="0"/>
              <a:t>U scheen in mijn duisternis;</a:t>
            </a:r>
          </a:p>
          <a:p>
            <a:pPr algn="ctr"/>
            <a:r>
              <a:rPr lang="nl-NL" sz="4800" b="1" dirty="0" smtClean="0"/>
              <a:t>Nu mag ik zien wie U bent.</a:t>
            </a:r>
          </a:p>
          <a:p>
            <a:pPr algn="ctr"/>
            <a:endParaRPr lang="nl-NL" sz="4800" b="1" dirty="0" smtClean="0"/>
          </a:p>
          <a:p>
            <a:pPr algn="ctr"/>
            <a:r>
              <a:rPr lang="nl-NL" sz="4800" b="1" dirty="0" smtClean="0"/>
              <a:t>Liefde die maakt, </a:t>
            </a:r>
          </a:p>
          <a:p>
            <a:pPr algn="ctr"/>
            <a:r>
              <a:rPr lang="nl-NL" sz="4800" b="1" dirty="0" smtClean="0"/>
              <a:t>dat ik U wil kennen Heer,</a:t>
            </a:r>
          </a:p>
          <a:p>
            <a:pPr algn="ctr"/>
            <a:r>
              <a:rPr lang="nl-NL" sz="4800" b="1" dirty="0" smtClean="0"/>
              <a:t>Bij U wil zijn elk moment. </a:t>
            </a:r>
            <a:endParaRPr lang="nl-NL" sz="4800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67550" y="5632769"/>
            <a:ext cx="5124450" cy="1225230"/>
          </a:xfrm>
        </p:spPr>
        <p:txBody>
          <a:bodyPr/>
          <a:lstStyle/>
          <a:p>
            <a:r>
              <a:rPr lang="nl-NL" dirty="0" smtClean="0">
                <a:latin typeface="+mn-lt"/>
              </a:rPr>
              <a:t>Opwekking 595</a:t>
            </a:r>
            <a:endParaRPr lang="nl-N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481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184"/>
            <a:ext cx="9119287" cy="6303961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020432" y="0"/>
            <a:ext cx="3171568" cy="6858000"/>
          </a:xfrm>
        </p:spPr>
        <p:txBody>
          <a:bodyPr>
            <a:normAutofit/>
          </a:bodyPr>
          <a:lstStyle/>
          <a:p>
            <a:pPr algn="ctr"/>
            <a:r>
              <a:rPr lang="nl-NL" sz="5400" b="1" dirty="0" smtClean="0">
                <a:latin typeface="+mn-lt"/>
              </a:rPr>
              <a:t>Wie begrijpt mijn</a:t>
            </a:r>
            <a:br>
              <a:rPr lang="nl-NL" sz="5400" b="1" dirty="0" smtClean="0">
                <a:latin typeface="+mn-lt"/>
              </a:rPr>
            </a:br>
            <a:r>
              <a:rPr lang="nl-NL" sz="5400" b="1" dirty="0" smtClean="0">
                <a:latin typeface="+mn-lt"/>
              </a:rPr>
              <a:t>duisternis</a:t>
            </a:r>
            <a:br>
              <a:rPr lang="nl-NL" sz="5400" b="1" dirty="0" smtClean="0">
                <a:latin typeface="+mn-lt"/>
              </a:rPr>
            </a:br>
            <a:r>
              <a:rPr lang="nl-NL" sz="5400" b="1" dirty="0" smtClean="0">
                <a:latin typeface="+mn-lt"/>
              </a:rPr>
              <a:t>???</a:t>
            </a:r>
            <a:endParaRPr lang="nl-NL" sz="5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383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97709" y="140043"/>
            <a:ext cx="1146707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5400" b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Laat de belofte uit Jesaja </a:t>
            </a:r>
            <a:r>
              <a:rPr lang="nl-NL" sz="5400" b="1" dirty="0" smtClean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60:1</a:t>
            </a:r>
          </a:p>
          <a:p>
            <a:pPr algn="ctr"/>
            <a:r>
              <a:rPr lang="nl-NL" sz="5400" b="1" dirty="0" smtClean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400" b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je bemoedigen</a:t>
            </a:r>
            <a:r>
              <a:rPr lang="nl-NL" sz="5400" b="1" dirty="0" smtClean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nl-NL" sz="1000" b="1" dirty="0" smtClean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1400" b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NL" sz="1400" b="1" dirty="0" smtClean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7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nl-NL" sz="7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Sta op, word verlicht, want uw licht komt en de heerlijkheid van de HEERE gaat over u op.’</a:t>
            </a:r>
            <a:endParaRPr lang="nl-NL" sz="7200" dirty="0"/>
          </a:p>
        </p:txBody>
      </p:sp>
    </p:spTree>
    <p:extLst>
      <p:ext uri="{BB962C8B-B14F-4D97-AF65-F5344CB8AC3E}">
        <p14:creationId xmlns:p14="http://schemas.microsoft.com/office/powerpoint/2010/main" val="110268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elebraterecovery.nl/s-gravenzande/images/overwin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61" y="0"/>
            <a:ext cx="92425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31805"/>
            <a:ext cx="12027243" cy="3377514"/>
          </a:xfrm>
        </p:spPr>
        <p:txBody>
          <a:bodyPr>
            <a:normAutofit/>
          </a:bodyPr>
          <a:lstStyle/>
          <a:p>
            <a:pPr algn="ctr"/>
            <a:r>
              <a:rPr lang="nl-NL" sz="3600" b="1" dirty="0" smtClean="0">
                <a:latin typeface="+mn-lt"/>
              </a:rPr>
              <a:t>Jesaja 9:1: </a:t>
            </a:r>
            <a:r>
              <a:rPr lang="nl-NL" sz="6000" b="1" dirty="0" smtClean="0">
                <a:latin typeface="+mn-lt"/>
              </a:rPr>
              <a:t/>
            </a:r>
            <a:br>
              <a:rPr lang="nl-NL" sz="6000" b="1" dirty="0" smtClean="0">
                <a:latin typeface="+mn-lt"/>
              </a:rPr>
            </a:br>
            <a:r>
              <a:rPr lang="nl-NL" sz="6000" b="1" dirty="0" smtClean="0">
                <a:latin typeface="+mn-lt"/>
              </a:rPr>
              <a:t>Het volk dat in duisternis wandelt, zal een groot licht zien.</a:t>
            </a:r>
            <a:endParaRPr lang="nl-NL" sz="6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436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825579" y="1540477"/>
            <a:ext cx="62278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600" b="1" dirty="0" smtClean="0"/>
              <a:t> </a:t>
            </a:r>
            <a:endParaRPr lang="nl-NL" sz="2600" b="1" dirty="0"/>
          </a:p>
          <a:p>
            <a:pPr algn="ctr"/>
            <a:endParaRPr lang="nl-NL" sz="1600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82" y="135924"/>
            <a:ext cx="11462712" cy="663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1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421" y="0"/>
            <a:ext cx="9745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3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8521" y="115889"/>
            <a:ext cx="5721292" cy="64087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l-NL" sz="3200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Refrein:</a:t>
            </a:r>
            <a:r>
              <a:rPr lang="nl-NL" sz="3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nl-NL" sz="3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sz="3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</a:t>
            </a:r>
            <a:r>
              <a:rPr lang="nl-NL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                           </a:t>
            </a:r>
            <a:r>
              <a:rPr lang="nl-NL" sz="3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nl-NL" sz="3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Ik wandel in het licht met Jezus,                                                  </a:t>
            </a:r>
            <a:r>
              <a:rPr lang="nl-NL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nl-NL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en ‘k luister naar Zijn </a:t>
            </a:r>
            <a:r>
              <a:rPr lang="nl-NL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dierb’re</a:t>
            </a:r>
            <a:r>
              <a:rPr lang="nl-NL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stem,</a:t>
            </a:r>
            <a:br>
              <a:rPr lang="nl-NL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                                    </a:t>
            </a:r>
            <a:r>
              <a:rPr lang="nl-NL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nl-NL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en niets kan mij van Jezus scheiden,                                            </a:t>
            </a:r>
            <a:r>
              <a:rPr lang="nl-NL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nl-NL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sinds ik wandel in het licht met Hem.</a:t>
            </a:r>
            <a:r>
              <a:rPr lang="nl-NL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nl-NL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endParaRPr lang="nl-NL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60126" y="0"/>
            <a:ext cx="5848395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3600" b="1" dirty="0">
                <a:latin typeface="+mj-lt"/>
                <a:ea typeface="Times New Roman" panose="02020603050405020304" pitchFamily="18" charset="0"/>
              </a:rPr>
              <a:t>1.</a:t>
            </a:r>
          </a:p>
          <a:p>
            <a:pPr>
              <a:defRPr/>
            </a:pPr>
            <a:r>
              <a:rPr lang="nl-NL" sz="4400" b="1" dirty="0">
                <a:ea typeface="Times New Roman" panose="02020603050405020304" pitchFamily="18" charset="0"/>
              </a:rPr>
              <a:t>Ik wandel in het licht </a:t>
            </a:r>
          </a:p>
          <a:p>
            <a:pPr>
              <a:defRPr/>
            </a:pPr>
            <a:r>
              <a:rPr lang="nl-NL" sz="4400" b="1" dirty="0">
                <a:ea typeface="Times New Roman" panose="02020603050405020304" pitchFamily="18" charset="0"/>
              </a:rPr>
              <a:t>met Jezus,</a:t>
            </a:r>
          </a:p>
          <a:p>
            <a:pPr>
              <a:defRPr/>
            </a:pPr>
            <a:r>
              <a:rPr lang="nl-NL" sz="1000" b="1" dirty="0">
                <a:ea typeface="Times New Roman" panose="02020603050405020304" pitchFamily="18" charset="0"/>
              </a:rPr>
              <a:t>                                          </a:t>
            </a:r>
          </a:p>
          <a:p>
            <a:pPr>
              <a:defRPr/>
            </a:pPr>
            <a:r>
              <a:rPr lang="nl-NL" sz="4400" b="1" dirty="0">
                <a:ea typeface="Times New Roman" panose="02020603050405020304" pitchFamily="18" charset="0"/>
              </a:rPr>
              <a:t>het </a:t>
            </a:r>
            <a:r>
              <a:rPr lang="nl-NL" sz="4400" b="1" dirty="0" err="1">
                <a:ea typeface="Times New Roman" panose="02020603050405020304" pitchFamily="18" charset="0"/>
              </a:rPr>
              <a:t>donk’re</a:t>
            </a:r>
            <a:r>
              <a:rPr lang="nl-NL" sz="4400" b="1" dirty="0">
                <a:ea typeface="Times New Roman" panose="02020603050405020304" pitchFamily="18" charset="0"/>
              </a:rPr>
              <a:t> dal ligt achter mij,</a:t>
            </a:r>
          </a:p>
          <a:p>
            <a:pPr>
              <a:defRPr/>
            </a:pPr>
            <a:r>
              <a:rPr lang="nl-NL" sz="1000" b="1" dirty="0">
                <a:ea typeface="Times New Roman" panose="02020603050405020304" pitchFamily="18" charset="0"/>
              </a:rPr>
              <a:t>                                  </a:t>
            </a:r>
          </a:p>
          <a:p>
            <a:pPr>
              <a:defRPr/>
            </a:pPr>
            <a:r>
              <a:rPr lang="nl-NL" sz="4400" b="1" dirty="0">
                <a:ea typeface="Times New Roman" panose="02020603050405020304" pitchFamily="18" charset="0"/>
              </a:rPr>
              <a:t>en ‘k weet mij in Zijn trouw geborgen,</a:t>
            </a:r>
          </a:p>
          <a:p>
            <a:pPr>
              <a:defRPr/>
            </a:pPr>
            <a:r>
              <a:rPr lang="nl-NL" sz="1000" b="1" dirty="0">
                <a:ea typeface="Times New Roman" panose="02020603050405020304" pitchFamily="18" charset="0"/>
              </a:rPr>
              <a:t>                     </a:t>
            </a:r>
          </a:p>
          <a:p>
            <a:pPr>
              <a:defRPr/>
            </a:pPr>
            <a:r>
              <a:rPr lang="nl-NL" sz="4400" b="1" dirty="0">
                <a:ea typeface="Times New Roman" panose="02020603050405020304" pitchFamily="18" charset="0"/>
              </a:rPr>
              <a:t>welk een liefdevolle Vriend is Hij.</a:t>
            </a:r>
          </a:p>
        </p:txBody>
      </p:sp>
    </p:spTree>
    <p:extLst>
      <p:ext uri="{BB962C8B-B14F-4D97-AF65-F5344CB8AC3E}">
        <p14:creationId xmlns:p14="http://schemas.microsoft.com/office/powerpoint/2010/main" val="184077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1802" y="274638"/>
            <a:ext cx="5578680" cy="65833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l-NL" sz="2800" b="1" u="sng" dirty="0">
                <a:solidFill>
                  <a:schemeClr val="accent2">
                    <a:lumMod val="50000"/>
                  </a:schemeClr>
                </a:solidFill>
              </a:rPr>
              <a:t>Refrein:</a:t>
            </a:r>
            <a:r>
              <a:rPr lang="nl-NL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nl-NL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                                 </a:t>
            </a:r>
            <a:br>
              <a:rPr lang="nl-NL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Ik wandel in het licht met Jezus,                                                  </a:t>
            </a:r>
            <a:br>
              <a:rPr lang="nl-NL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en ‘k luister naar Zijn </a:t>
            </a:r>
            <a:r>
              <a:rPr lang="nl-NL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dierb’re</a:t>
            </a:r>
            <a:r>
              <a:rPr lang="nl-NL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stem,</a:t>
            </a:r>
            <a:br>
              <a:rPr lang="nl-NL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                                    </a:t>
            </a:r>
            <a:br>
              <a:rPr lang="nl-NL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en niets kan mij van Jezus scheiden,                                            </a:t>
            </a:r>
            <a:br>
              <a:rPr lang="nl-NL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sinds ik wandel in het licht met Hem.</a:t>
            </a:r>
            <a:br>
              <a:rPr lang="nl-NL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endParaRPr lang="nl-NL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01337" y="1"/>
            <a:ext cx="6014905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3600" b="1" dirty="0">
                <a:latin typeface="+mj-lt"/>
                <a:ea typeface="Times New Roman" panose="02020603050405020304" pitchFamily="18" charset="0"/>
              </a:rPr>
              <a:t>2.</a:t>
            </a:r>
          </a:p>
          <a:p>
            <a:pPr>
              <a:defRPr/>
            </a:pPr>
            <a:r>
              <a:rPr lang="nl-NL" sz="4400" b="1" dirty="0">
                <a:ea typeface="Times New Roman" panose="02020603050405020304" pitchFamily="18" charset="0"/>
              </a:rPr>
              <a:t>Ik wandel in het licht met Jezus,</a:t>
            </a:r>
          </a:p>
          <a:p>
            <a:pPr>
              <a:defRPr/>
            </a:pPr>
            <a:endParaRPr lang="nl-NL" sz="1000" b="1" dirty="0"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nl-NL" sz="4400" b="1" dirty="0">
                <a:ea typeface="Times New Roman" panose="02020603050405020304" pitchFamily="18" charset="0"/>
              </a:rPr>
              <a:t>Geen </a:t>
            </a:r>
            <a:r>
              <a:rPr lang="nl-NL" sz="4400" b="1" dirty="0" err="1">
                <a:ea typeface="Times New Roman" panose="02020603050405020304" pitchFamily="18" charset="0"/>
              </a:rPr>
              <a:t>duist’re</a:t>
            </a:r>
            <a:r>
              <a:rPr lang="nl-NL" sz="4400" b="1" dirty="0">
                <a:ea typeface="Times New Roman" panose="02020603050405020304" pitchFamily="18" charset="0"/>
              </a:rPr>
              <a:t> wolk bedekt de zon,</a:t>
            </a:r>
          </a:p>
          <a:p>
            <a:pPr>
              <a:defRPr/>
            </a:pPr>
            <a:endParaRPr lang="nl-NL" sz="1000" b="1" dirty="0"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nl-NL" sz="4400" b="1" dirty="0">
                <a:ea typeface="Times New Roman" panose="02020603050405020304" pitchFamily="18" charset="0"/>
              </a:rPr>
              <a:t>En ‘k kan niet anders, </a:t>
            </a:r>
          </a:p>
          <a:p>
            <a:pPr>
              <a:defRPr/>
            </a:pPr>
            <a:r>
              <a:rPr lang="nl-NL" sz="4400" b="1" dirty="0">
                <a:ea typeface="Times New Roman" panose="02020603050405020304" pitchFamily="18" charset="0"/>
              </a:rPr>
              <a:t>‘k moet Hem prijzen,</a:t>
            </a:r>
          </a:p>
          <a:p>
            <a:pPr>
              <a:defRPr/>
            </a:pPr>
            <a:endParaRPr lang="nl-NL" sz="1000" b="1" dirty="0"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nl-NL" sz="4400" b="1" dirty="0">
                <a:ea typeface="Times New Roman" panose="02020603050405020304" pitchFamily="18" charset="0"/>
              </a:rPr>
              <a:t>Die de zonde in mij overwon.</a:t>
            </a:r>
          </a:p>
        </p:txBody>
      </p:sp>
    </p:spTree>
    <p:extLst>
      <p:ext uri="{BB962C8B-B14F-4D97-AF65-F5344CB8AC3E}">
        <p14:creationId xmlns:p14="http://schemas.microsoft.com/office/powerpoint/2010/main" val="35791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963509" y="1"/>
            <a:ext cx="5228491" cy="6857999"/>
          </a:xfrm>
        </p:spPr>
        <p:txBody>
          <a:bodyPr>
            <a:normAutofit/>
          </a:bodyPr>
          <a:lstStyle/>
          <a:p>
            <a:pPr algn="ctr"/>
            <a:r>
              <a:rPr lang="nl-NL" sz="7200" b="1" dirty="0" smtClean="0">
                <a:latin typeface="+mn-lt"/>
              </a:rPr>
              <a:t>Brengen we elkaar aan de voet van het kruis?</a:t>
            </a:r>
            <a:endParaRPr lang="nl-NL" sz="7200" b="1" dirty="0">
              <a:latin typeface="+mn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6963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7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1900" y="274639"/>
            <a:ext cx="5592078" cy="6467475"/>
          </a:xfrm>
        </p:spPr>
        <p:txBody>
          <a:bodyPr/>
          <a:lstStyle/>
          <a:p>
            <a:pPr eaLnBrk="1" hangingPunct="1">
              <a:defRPr/>
            </a:pPr>
            <a:r>
              <a:rPr lang="nl-NL" sz="2800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Refrein:</a:t>
            </a:r>
            <a:r>
              <a:rPr lang="nl-NL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nl-NL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</a:t>
            </a:r>
            <a:r>
              <a:rPr lang="nl-NL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                           </a:t>
            </a:r>
            <a:r>
              <a:rPr lang="nl-NL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nl-NL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Ik wandel in het licht met Jezus,                                                  </a:t>
            </a:r>
            <a:r>
              <a:rPr lang="nl-NL" sz="4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nl-NL" sz="4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en ‘k luister naar Zijn </a:t>
            </a:r>
            <a:r>
              <a:rPr lang="nl-NL" sz="40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dierb’re</a:t>
            </a:r>
            <a:r>
              <a:rPr lang="nl-NL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stem,</a:t>
            </a:r>
            <a:br>
              <a:rPr lang="nl-NL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                                    </a:t>
            </a:r>
            <a:r>
              <a:rPr lang="nl-NL" sz="4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nl-NL" sz="4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en niets kan mij van Jezus scheiden,                                            </a:t>
            </a:r>
            <a:r>
              <a:rPr lang="nl-NL" sz="4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nl-NL" sz="4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sinds ik wandel in het licht met Hem.</a:t>
            </a:r>
            <a:r>
              <a:rPr lang="nl-NL" sz="4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nl-NL" sz="4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endParaRPr lang="nl-NL" sz="4000" dirty="0">
              <a:latin typeface="+mn-lt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18114" y="0"/>
            <a:ext cx="6036636" cy="781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3600" b="1" dirty="0">
                <a:latin typeface="+mj-lt"/>
                <a:ea typeface="Times New Roman" panose="02020603050405020304" pitchFamily="18" charset="0"/>
              </a:rPr>
              <a:t>3.</a:t>
            </a:r>
          </a:p>
          <a:p>
            <a:pPr>
              <a:defRPr/>
            </a:pPr>
            <a:r>
              <a:rPr lang="nl-NL" sz="4400" b="1" dirty="0">
                <a:ea typeface="Times New Roman" panose="02020603050405020304" pitchFamily="18" charset="0"/>
              </a:rPr>
              <a:t>Ik wandel in het licht met Jezus,</a:t>
            </a:r>
          </a:p>
          <a:p>
            <a:pPr>
              <a:defRPr/>
            </a:pPr>
            <a:endParaRPr lang="nl-NL" sz="1000" b="1" dirty="0"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nl-NL" sz="4400" b="1" dirty="0">
                <a:ea typeface="Times New Roman" panose="02020603050405020304" pitchFamily="18" charset="0"/>
              </a:rPr>
              <a:t>O, mocht ik zelf een lichtje zijn,</a:t>
            </a:r>
          </a:p>
          <a:p>
            <a:pPr>
              <a:defRPr/>
            </a:pPr>
            <a:endParaRPr lang="nl-NL" sz="1000" b="1" dirty="0"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nl-NL" sz="4400" b="1" dirty="0">
                <a:ea typeface="Times New Roman" panose="02020603050405020304" pitchFamily="18" charset="0"/>
              </a:rPr>
              <a:t>Dat straalt te midden van de wereld,</a:t>
            </a:r>
          </a:p>
          <a:p>
            <a:pPr>
              <a:defRPr/>
            </a:pPr>
            <a:endParaRPr lang="nl-NL" sz="1000" b="1" dirty="0"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nl-NL" sz="4400" b="1" dirty="0">
                <a:ea typeface="Times New Roman" panose="02020603050405020304" pitchFamily="18" charset="0"/>
              </a:rPr>
              <a:t>Die gebukt gaat onder zorg en pijn.</a:t>
            </a:r>
          </a:p>
          <a:p>
            <a:pPr>
              <a:defRPr/>
            </a:pPr>
            <a:r>
              <a:rPr lang="nl-NL" dirty="0">
                <a:ea typeface="Times New Roman" panose="02020603050405020304" pitchFamily="18" charset="0"/>
              </a:rPr>
              <a:t> </a:t>
            </a:r>
            <a:endParaRPr lang="nl-NL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endParaRPr lang="nl-NL" b="1" dirty="0"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nl-NL" b="1" dirty="0">
                <a:ea typeface="Times New Roman" panose="02020603050405020304" pitchFamily="18" charset="0"/>
              </a:rPr>
              <a:t> </a:t>
            </a:r>
            <a:endParaRPr lang="nl-NL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nl-NL" b="1" dirty="0">
                <a:ea typeface="Times New Roman" panose="02020603050405020304" pitchFamily="18" charset="0"/>
              </a:rPr>
              <a:t> </a:t>
            </a:r>
            <a:endParaRPr lang="nl-NL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nl-NL" sz="1200" dirty="0">
                <a:ea typeface="Times New Roman" panose="02020603050405020304" pitchFamily="18" charset="0"/>
              </a:rPr>
              <a:t> Glorieklokken: M.A. Alt</a:t>
            </a:r>
            <a:endParaRPr lang="nl-NL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07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25966" y="274638"/>
            <a:ext cx="5645791" cy="6538912"/>
          </a:xfrm>
        </p:spPr>
        <p:txBody>
          <a:bodyPr/>
          <a:lstStyle/>
          <a:p>
            <a:pPr eaLnBrk="1" hangingPunct="1">
              <a:defRPr/>
            </a:pPr>
            <a:r>
              <a:rPr lang="nl-NL" sz="2800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Refrein:</a:t>
            </a:r>
            <a:r>
              <a:rPr lang="nl-NL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nl-NL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</a:t>
            </a:r>
            <a:r>
              <a:rPr lang="nl-NL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                           </a:t>
            </a:r>
            <a:r>
              <a:rPr lang="nl-NL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nl-NL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Ik wandel in het licht met Jezus,                                                  </a:t>
            </a:r>
            <a:r>
              <a:rPr lang="nl-NL" sz="3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nl-NL" sz="3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en ‘k luister naar Zijn </a:t>
            </a:r>
            <a:r>
              <a:rPr lang="nl-NL" sz="36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dierb’re</a:t>
            </a:r>
            <a:r>
              <a:rPr lang="nl-NL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stem,</a:t>
            </a:r>
            <a:br>
              <a:rPr lang="nl-NL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                                    </a:t>
            </a:r>
            <a:r>
              <a:rPr lang="nl-NL" sz="3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nl-NL" sz="3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en niets kan mij van Jezus scheiden,                                            </a:t>
            </a:r>
            <a:r>
              <a:rPr lang="nl-NL" sz="3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nl-NL" sz="3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sinds ik wandel in het licht met Hem.</a:t>
            </a:r>
            <a:r>
              <a:rPr lang="nl-NL" sz="3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nl-NL" sz="3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endParaRPr lang="nl-NL" sz="3600" dirty="0">
              <a:latin typeface="+mn-lt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67112" y="0"/>
            <a:ext cx="624478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3200" b="1" dirty="0">
                <a:latin typeface="+mj-lt"/>
                <a:ea typeface="Times New Roman" panose="02020603050405020304" pitchFamily="18" charset="0"/>
              </a:rPr>
              <a:t>4.</a:t>
            </a:r>
          </a:p>
          <a:p>
            <a:pPr>
              <a:defRPr/>
            </a:pPr>
            <a:r>
              <a:rPr lang="nl-NL" sz="4000" b="1" dirty="0">
                <a:ea typeface="Times New Roman" panose="02020603050405020304" pitchFamily="18" charset="0"/>
              </a:rPr>
              <a:t>Ik wandel in het licht met Jezus,</a:t>
            </a:r>
          </a:p>
          <a:p>
            <a:pPr>
              <a:defRPr/>
            </a:pPr>
            <a:endParaRPr lang="nl-NL" sz="1000" b="1" dirty="0"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nl-NL" sz="4000" b="1" dirty="0">
                <a:ea typeface="Times New Roman" panose="02020603050405020304" pitchFamily="18" charset="0"/>
              </a:rPr>
              <a:t>Mijn ziel is Hem gans toegewijd;</a:t>
            </a:r>
          </a:p>
          <a:p>
            <a:pPr>
              <a:defRPr/>
            </a:pPr>
            <a:endParaRPr lang="nl-NL" sz="1000" b="1" dirty="0"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nl-NL" sz="4000" b="1" dirty="0">
                <a:ea typeface="Times New Roman" panose="02020603050405020304" pitchFamily="18" charset="0"/>
              </a:rPr>
              <a:t>Met Hem verrezen tot nieuw leven,</a:t>
            </a:r>
          </a:p>
          <a:p>
            <a:pPr>
              <a:defRPr/>
            </a:pPr>
            <a:endParaRPr lang="nl-NL" sz="1000" b="1" dirty="0"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nl-NL" sz="4000" b="1" dirty="0">
                <a:ea typeface="Times New Roman" panose="02020603050405020304" pitchFamily="18" charset="0"/>
              </a:rPr>
              <a:t>Volg ‘k mijn  Heiland tot in eeuwigheid.</a:t>
            </a:r>
          </a:p>
          <a:p>
            <a:pPr>
              <a:defRPr/>
            </a:pPr>
            <a:endParaRPr lang="nl-NL" sz="3200" b="1" dirty="0">
              <a:latin typeface="+mj-lt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nl-NL" sz="2000" dirty="0"/>
              <a:t>Glorieklokken: M.A. </a:t>
            </a:r>
            <a:r>
              <a:rPr lang="nl-NL" sz="2000" dirty="0" smtClean="0"/>
              <a:t>Alt – Opwekking 214</a:t>
            </a:r>
            <a:endParaRPr lang="nl-NL" sz="2000" b="1" dirty="0"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29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51" y="0"/>
            <a:ext cx="5438094" cy="685800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775846" y="222420"/>
            <a:ext cx="6350252" cy="6565558"/>
          </a:xfrm>
        </p:spPr>
        <p:txBody>
          <a:bodyPr>
            <a:noAutofit/>
          </a:bodyPr>
          <a:lstStyle/>
          <a:p>
            <a:pPr algn="ctr"/>
            <a:r>
              <a:rPr lang="nl-NL" sz="5400" b="1" dirty="0" smtClean="0">
                <a:latin typeface="+mn-lt"/>
              </a:rPr>
              <a:t>Door licht en warmte gaat de bloem open</a:t>
            </a:r>
            <a:br>
              <a:rPr lang="nl-NL" sz="5400" b="1" dirty="0" smtClean="0">
                <a:latin typeface="+mn-lt"/>
              </a:rPr>
            </a:br>
            <a:r>
              <a:rPr lang="nl-NL" sz="5400" b="1" dirty="0" smtClean="0">
                <a:latin typeface="+mn-lt"/>
              </a:rPr>
              <a:t/>
            </a:r>
            <a:br>
              <a:rPr lang="nl-NL" sz="5400" b="1" dirty="0" smtClean="0">
                <a:latin typeface="+mn-lt"/>
              </a:rPr>
            </a:br>
            <a:r>
              <a:rPr lang="nl-NL" sz="5400" b="1" dirty="0" smtClean="0">
                <a:latin typeface="+mn-lt"/>
              </a:rPr>
              <a:t>Zo gaat ons hart</a:t>
            </a:r>
            <a:br>
              <a:rPr lang="nl-NL" sz="5400" b="1" dirty="0" smtClean="0">
                <a:latin typeface="+mn-lt"/>
              </a:rPr>
            </a:br>
            <a:r>
              <a:rPr lang="nl-NL" sz="5400" b="1" dirty="0" smtClean="0">
                <a:latin typeface="+mn-lt"/>
              </a:rPr>
              <a:t>ook open</a:t>
            </a:r>
            <a:br>
              <a:rPr lang="nl-NL" sz="5400" b="1" dirty="0" smtClean="0">
                <a:latin typeface="+mn-lt"/>
              </a:rPr>
            </a:br>
            <a:r>
              <a:rPr lang="nl-NL" sz="1000" b="1" dirty="0" smtClean="0">
                <a:latin typeface="+mn-lt"/>
              </a:rPr>
              <a:t> </a:t>
            </a:r>
            <a:br>
              <a:rPr lang="nl-NL" sz="1000" b="1" dirty="0" smtClean="0">
                <a:latin typeface="+mn-lt"/>
              </a:rPr>
            </a:br>
            <a:r>
              <a:rPr lang="nl-NL" sz="5400" b="1" dirty="0" smtClean="0">
                <a:latin typeface="+mn-lt"/>
              </a:rPr>
              <a:t>door het licht en de liefde van God</a:t>
            </a:r>
            <a:br>
              <a:rPr lang="nl-NL" sz="5400" b="1" dirty="0" smtClean="0">
                <a:latin typeface="+mn-lt"/>
              </a:rPr>
            </a:br>
            <a:endParaRPr lang="nl-NL" sz="5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635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2850292" y="378942"/>
            <a:ext cx="701863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NL" sz="4800" b="1" dirty="0">
                <a:solidFill>
                  <a:schemeClr val="accent2">
                    <a:lumMod val="50000"/>
                  </a:schemeClr>
                </a:solidFill>
              </a:rPr>
              <a:t>Jezus zegt ons in Joh.12:46: </a:t>
            </a:r>
          </a:p>
          <a:p>
            <a:pPr lvl="0" algn="ctr"/>
            <a:endParaRPr lang="nl-NL" sz="1000" b="1" dirty="0">
              <a:solidFill>
                <a:srgbClr val="FFC000">
                  <a:lumMod val="50000"/>
                </a:srgbClr>
              </a:solidFill>
            </a:endParaRPr>
          </a:p>
          <a:p>
            <a:pPr lvl="0" algn="ctr"/>
            <a:r>
              <a:rPr lang="nl-NL" sz="4800" b="1" dirty="0">
                <a:solidFill>
                  <a:prstClr val="black"/>
                </a:solidFill>
              </a:rPr>
              <a:t>‘Ik ben een licht, in de wereld gekomen opdat ieder die in Mij gelooft, niet in de duisternis blijft.’ </a:t>
            </a:r>
          </a:p>
          <a:p>
            <a:pPr lvl="0" algn="ctr"/>
            <a:endParaRPr lang="nl-NL" sz="1000" b="1" dirty="0">
              <a:solidFill>
                <a:prstClr val="black"/>
              </a:solidFill>
            </a:endParaRPr>
          </a:p>
          <a:p>
            <a:pPr lvl="0" algn="ctr"/>
            <a:r>
              <a:rPr lang="nl-NL" sz="4800" b="1" dirty="0">
                <a:solidFill>
                  <a:schemeClr val="accent2">
                    <a:lumMod val="50000"/>
                  </a:schemeClr>
                </a:solidFill>
              </a:rPr>
              <a:t>Het Licht is sterker dan de duisternis.</a:t>
            </a:r>
          </a:p>
        </p:txBody>
      </p:sp>
    </p:spTree>
    <p:extLst>
      <p:ext uri="{BB962C8B-B14F-4D97-AF65-F5344CB8AC3E}">
        <p14:creationId xmlns:p14="http://schemas.microsoft.com/office/powerpoint/2010/main" val="198719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pictures.agodman.com/wp-content/uploads/2014/10/Luke-1-78-Because-of-the-merciful-compassions-of-our-God-in-which-the-rising-sun-will-visit-us-from-on-hig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621795" cy="687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621794" y="1"/>
            <a:ext cx="2570206" cy="6857999"/>
          </a:xfrm>
        </p:spPr>
        <p:txBody>
          <a:bodyPr>
            <a:normAutofit fontScale="90000"/>
          </a:bodyPr>
          <a:lstStyle/>
          <a:p>
            <a:r>
              <a:rPr lang="nl-NL" sz="5400" b="1" dirty="0" smtClean="0">
                <a:latin typeface="+mn-lt"/>
              </a:rPr>
              <a:t>Door Jezus ziet God naar ons om: </a:t>
            </a:r>
            <a:br>
              <a:rPr lang="nl-NL" sz="5400" b="1" dirty="0" smtClean="0">
                <a:latin typeface="+mn-lt"/>
              </a:rPr>
            </a:br>
            <a:r>
              <a:rPr lang="nl-NL" sz="5400" b="1" dirty="0" smtClean="0">
                <a:latin typeface="+mn-lt"/>
              </a:rPr>
              <a:t>komt Hij uit liefde op visite</a:t>
            </a:r>
            <a:endParaRPr lang="nl-NL" sz="5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422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-1"/>
            <a:ext cx="12191999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NL" sz="4400" b="1" dirty="0" smtClean="0"/>
          </a:p>
          <a:p>
            <a:pPr algn="ctr"/>
            <a:r>
              <a:rPr lang="nl-NL" sz="4400" b="1" dirty="0" smtClean="0"/>
              <a:t>Heer, Uw licht en Uw liefde schijnen,</a:t>
            </a:r>
          </a:p>
          <a:p>
            <a:pPr algn="ctr"/>
            <a:endParaRPr lang="nl-NL" sz="1000" b="1" dirty="0" smtClean="0"/>
          </a:p>
          <a:p>
            <a:pPr algn="ctr"/>
            <a:r>
              <a:rPr lang="nl-NL" sz="4400" b="1" dirty="0" smtClean="0"/>
              <a:t>waar U bent zal de nacht verdwijnen.</a:t>
            </a:r>
          </a:p>
          <a:p>
            <a:pPr algn="ctr"/>
            <a:endParaRPr lang="nl-NL" sz="1000" b="1" dirty="0" smtClean="0"/>
          </a:p>
          <a:p>
            <a:pPr algn="ctr"/>
            <a:r>
              <a:rPr lang="nl-NL" sz="4400" b="1" dirty="0" smtClean="0"/>
              <a:t>Jezus, Licht van de wereld vernieuw ons,</a:t>
            </a:r>
            <a:endParaRPr lang="nl-NL" sz="800" b="1" dirty="0" smtClean="0"/>
          </a:p>
          <a:p>
            <a:pPr algn="ctr"/>
            <a:endParaRPr lang="nl-NL" sz="4400" b="1" dirty="0" smtClean="0"/>
          </a:p>
          <a:p>
            <a:pPr algn="ctr"/>
            <a:r>
              <a:rPr lang="nl-NL" sz="4400" b="1" dirty="0" smtClean="0"/>
              <a:t>Levend Woord, ja, Uw waarheid bevrijdt ons.</a:t>
            </a:r>
          </a:p>
          <a:p>
            <a:pPr algn="ctr"/>
            <a:endParaRPr lang="nl-NL" sz="1000" b="1" dirty="0" smtClean="0"/>
          </a:p>
          <a:p>
            <a:pPr algn="ctr"/>
            <a:endParaRPr lang="nl-NL" sz="800" b="1" dirty="0" smtClean="0"/>
          </a:p>
          <a:p>
            <a:pPr algn="ctr"/>
            <a:r>
              <a:rPr lang="nl-NL" sz="4400" b="1" dirty="0" smtClean="0"/>
              <a:t>Schijn in mij, schijn door mij…</a:t>
            </a:r>
            <a:endParaRPr lang="nl-NL" sz="4400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3325" y="5638801"/>
            <a:ext cx="4638675" cy="1219200"/>
          </a:xfrm>
        </p:spPr>
        <p:txBody>
          <a:bodyPr/>
          <a:lstStyle/>
          <a:p>
            <a:r>
              <a:rPr lang="nl-NL" dirty="0" smtClean="0">
                <a:latin typeface="+mn-lt"/>
              </a:rPr>
              <a:t>Opwekking 334</a:t>
            </a:r>
            <a:endParaRPr lang="nl-N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733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025" y="-9525"/>
            <a:ext cx="8225224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8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52399" y="66675"/>
            <a:ext cx="11839575" cy="7416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600" b="1" dirty="0" smtClean="0"/>
              <a:t>Als ik opzie naar Uw heiligheid, </a:t>
            </a:r>
          </a:p>
          <a:p>
            <a:pPr algn="ctr"/>
            <a:r>
              <a:rPr lang="nl-NL" sz="4600" b="1" dirty="0" smtClean="0"/>
              <a:t>mij verbaas over Uw lieflijkheid,</a:t>
            </a:r>
          </a:p>
          <a:p>
            <a:pPr algn="ctr"/>
            <a:r>
              <a:rPr lang="nl-NL" sz="4600" b="1" dirty="0" smtClean="0">
                <a:solidFill>
                  <a:srgbClr val="002060"/>
                </a:solidFill>
              </a:rPr>
              <a:t>dan vervagen de dingen rondom mij </a:t>
            </a:r>
          </a:p>
          <a:p>
            <a:pPr algn="ctr"/>
            <a:r>
              <a:rPr lang="nl-NL" sz="4600" b="1" dirty="0" smtClean="0">
                <a:solidFill>
                  <a:srgbClr val="002060"/>
                </a:solidFill>
              </a:rPr>
              <a:t>door Uw helder licht.</a:t>
            </a:r>
          </a:p>
          <a:p>
            <a:pPr algn="ctr"/>
            <a:endParaRPr lang="nl-NL" sz="1000" b="1" dirty="0" smtClean="0"/>
          </a:p>
          <a:p>
            <a:pPr algn="ctr"/>
            <a:r>
              <a:rPr lang="nl-NL" sz="4600" b="1" dirty="0" smtClean="0"/>
              <a:t>Als ik vreugde vind heel dicht bij Uw hart,</a:t>
            </a:r>
          </a:p>
          <a:p>
            <a:pPr algn="ctr"/>
            <a:r>
              <a:rPr lang="nl-NL" sz="4600" b="1" dirty="0" smtClean="0"/>
              <a:t>als Uw liefde mijn wil heeft omvat,</a:t>
            </a:r>
          </a:p>
          <a:p>
            <a:pPr algn="ctr"/>
            <a:r>
              <a:rPr lang="nl-NL" sz="4600" b="1" dirty="0" smtClean="0">
                <a:solidFill>
                  <a:srgbClr val="002060"/>
                </a:solidFill>
              </a:rPr>
              <a:t>dan vervagen de dingen rondom mij </a:t>
            </a:r>
          </a:p>
          <a:p>
            <a:pPr algn="ctr"/>
            <a:r>
              <a:rPr lang="nl-NL" sz="4600" b="1" dirty="0" smtClean="0">
                <a:solidFill>
                  <a:srgbClr val="002060"/>
                </a:solidFill>
              </a:rPr>
              <a:t>door Uw helder licht.</a:t>
            </a:r>
          </a:p>
          <a:p>
            <a:pPr algn="ctr"/>
            <a:endParaRPr lang="nl-NL" sz="1050" dirty="0" smtClean="0"/>
          </a:p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Opwekking 418 – Zie refrein volgende dia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219393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2425"/>
            <a:ext cx="8201025" cy="61198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17992" y="523874"/>
            <a:ext cx="4074007" cy="6334125"/>
          </a:xfrm>
        </p:spPr>
        <p:txBody>
          <a:bodyPr>
            <a:noAutofit/>
          </a:bodyPr>
          <a:lstStyle/>
          <a:p>
            <a:pPr algn="ctr"/>
            <a:r>
              <a:rPr lang="nl-NL" b="1" dirty="0" smtClean="0">
                <a:latin typeface="+mn-lt"/>
              </a:rPr>
              <a:t>Heer, </a:t>
            </a:r>
            <a:br>
              <a:rPr lang="nl-NL" b="1" dirty="0" smtClean="0">
                <a:latin typeface="+mn-lt"/>
              </a:rPr>
            </a:br>
            <a:r>
              <a:rPr lang="nl-NL" b="1" dirty="0" smtClean="0">
                <a:latin typeface="+mn-lt"/>
              </a:rPr>
              <a:t>ik </a:t>
            </a:r>
            <a:r>
              <a:rPr lang="nl-NL" b="1" dirty="0">
                <a:latin typeface="+mn-lt"/>
              </a:rPr>
              <a:t>aanbid U </a:t>
            </a:r>
            <a:r>
              <a:rPr lang="nl-NL" sz="3200" dirty="0">
                <a:latin typeface="+mn-lt"/>
              </a:rPr>
              <a:t>(2x)</a:t>
            </a:r>
            <a:r>
              <a:rPr lang="nl-NL" sz="3200" b="1" dirty="0">
                <a:latin typeface="+mn-lt"/>
              </a:rPr>
              <a:t/>
            </a:r>
            <a:br>
              <a:rPr lang="nl-NL" sz="3200" b="1" dirty="0">
                <a:latin typeface="+mn-lt"/>
              </a:rPr>
            </a:br>
            <a:r>
              <a:rPr lang="nl-NL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U schiep mij om U te aanbidden, </a:t>
            </a:r>
            <a:r>
              <a:rPr lang="nl-NL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Heer</a:t>
            </a:r>
            <a:r>
              <a:rPr lang="nl-NL" b="1" dirty="0">
                <a:latin typeface="+mn-lt"/>
              </a:rPr>
              <a:t/>
            </a:r>
            <a:br>
              <a:rPr lang="nl-NL" b="1" dirty="0">
                <a:latin typeface="+mn-lt"/>
              </a:rPr>
            </a:br>
            <a:r>
              <a:rPr lang="nl-NL" sz="2400" b="1" dirty="0" smtClean="0">
                <a:latin typeface="+mn-lt"/>
              </a:rPr>
              <a:t/>
            </a:r>
            <a:br>
              <a:rPr lang="nl-NL" sz="2400" b="1" dirty="0" smtClean="0">
                <a:latin typeface="+mn-lt"/>
              </a:rPr>
            </a:br>
            <a:r>
              <a:rPr lang="nl-NL" b="1" dirty="0" smtClean="0">
                <a:latin typeface="+mn-lt"/>
              </a:rPr>
              <a:t>Heer</a:t>
            </a:r>
            <a:r>
              <a:rPr lang="nl-NL" b="1" dirty="0">
                <a:latin typeface="+mn-lt"/>
              </a:rPr>
              <a:t>, </a:t>
            </a:r>
            <a:r>
              <a:rPr lang="nl-NL" b="1" dirty="0" smtClean="0">
                <a:latin typeface="+mn-lt"/>
              </a:rPr>
              <a:t/>
            </a:r>
            <a:br>
              <a:rPr lang="nl-NL" b="1" dirty="0" smtClean="0">
                <a:latin typeface="+mn-lt"/>
              </a:rPr>
            </a:br>
            <a:r>
              <a:rPr lang="nl-NL" b="1" dirty="0" smtClean="0">
                <a:latin typeface="+mn-lt"/>
              </a:rPr>
              <a:t>ik </a:t>
            </a:r>
            <a:r>
              <a:rPr lang="nl-NL" b="1" dirty="0">
                <a:latin typeface="+mn-lt"/>
              </a:rPr>
              <a:t>aanbid U </a:t>
            </a:r>
            <a:r>
              <a:rPr lang="nl-NL" sz="3200" dirty="0">
                <a:latin typeface="+mn-lt"/>
              </a:rPr>
              <a:t>(2x)</a:t>
            </a:r>
            <a:br>
              <a:rPr lang="nl-NL" sz="3200" dirty="0">
                <a:latin typeface="+mn-lt"/>
              </a:rPr>
            </a:br>
            <a:r>
              <a:rPr lang="nl-NL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Ik leef nu om U te aanbidden, </a:t>
            </a:r>
            <a:r>
              <a:rPr lang="nl-NL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Heer</a:t>
            </a:r>
            <a:r>
              <a:rPr lang="nl-NL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nl-NL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nl-NL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748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402</Words>
  <Application>Microsoft Office PowerPoint</Application>
  <PresentationFormat>Breedbeeld</PresentationFormat>
  <Paragraphs>95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Kantoorthema</vt:lpstr>
      <vt:lpstr>PowerPoint-presentatie</vt:lpstr>
      <vt:lpstr>Brengen we elkaar aan de voet van het kruis?</vt:lpstr>
      <vt:lpstr>Door licht en warmte gaat de bloem open  Zo gaat ons hart ook open   door het licht en de liefde van God </vt:lpstr>
      <vt:lpstr>PowerPoint-presentatie</vt:lpstr>
      <vt:lpstr>Door Jezus ziet God naar ons om:  komt Hij uit liefde op visite</vt:lpstr>
      <vt:lpstr>Opwekking 334</vt:lpstr>
      <vt:lpstr>PowerPoint-presentatie</vt:lpstr>
      <vt:lpstr>PowerPoint-presentatie</vt:lpstr>
      <vt:lpstr>Heer,  ik aanbid U (2x) U schiep mij om U te aanbidden, Heer  Heer,  ik aanbid U (2x) Ik leef nu om U te aanbidden, Heer </vt:lpstr>
      <vt:lpstr>Wanneer zal deze oester zich openen?</vt:lpstr>
      <vt:lpstr>Als de oester zich veilig voelt in het water,  zal het dier  zich openen voor de  nodige  voeding </vt:lpstr>
      <vt:lpstr>Opwekking 595</vt:lpstr>
      <vt:lpstr>Wie begrijpt mijn duisternis ???</vt:lpstr>
      <vt:lpstr>PowerPoint-presentatie</vt:lpstr>
      <vt:lpstr>Jesaja 9:1:  Het volk dat in duisternis wandelt, zal een groot licht zien.</vt:lpstr>
      <vt:lpstr>PowerPoint-presentatie</vt:lpstr>
      <vt:lpstr>PowerPoint-presentatie</vt:lpstr>
      <vt:lpstr>Refrein:                                         Ik wandel in het licht met Jezus,                                                   en ‘k luister naar Zijn dierb’re stem,                                            en niets kan mij van Jezus scheiden,                                             sinds ik wandel in het licht met Hem. </vt:lpstr>
      <vt:lpstr>Refrein:                                         Ik wandel in het licht met Jezus,                                                   en ‘k luister naar Zijn dierb’re stem,                                            en niets kan mij van Jezus scheiden,                                             sinds ik wandel in het licht met Hem. </vt:lpstr>
      <vt:lpstr>Refrein:                                         Ik wandel in het licht met Jezus,                                                   en ‘k luister naar Zijn dierb’re stem,                                            en niets kan mij van Jezus scheiden,                                             sinds ik wandel in het licht met Hem. </vt:lpstr>
      <vt:lpstr>Refrein:                                         Ik wandel in het licht met Jezus,                                                   en ‘k luister naar Zijn dierb’re stem,                                            en niets kan mij van Jezus scheiden,                                             sinds ik wandel in het licht met Hem.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</dc:creator>
  <cp:lastModifiedBy>Jan</cp:lastModifiedBy>
  <cp:revision>11</cp:revision>
  <dcterms:created xsi:type="dcterms:W3CDTF">2016-04-21T15:07:09Z</dcterms:created>
  <dcterms:modified xsi:type="dcterms:W3CDTF">2016-04-22T19:28:05Z</dcterms:modified>
</cp:coreProperties>
</file>