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59" r:id="rId6"/>
    <p:sldId id="257" r:id="rId7"/>
    <p:sldId id="260" r:id="rId8"/>
    <p:sldId id="261" r:id="rId9"/>
    <p:sldId id="262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91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2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02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44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54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3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1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8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0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93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70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8AB1-A46C-4A97-B198-7208C97D32E6}" type="datetimeFigureOut">
              <a:rPr lang="nl-NL" smtClean="0"/>
              <a:t>14-4-2015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67F8-CE20-4A71-9527-88F6A0679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937424"/>
            <a:ext cx="12192000" cy="920576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Hoe kunnen we de goede weg tot God vinden?</a:t>
            </a:r>
            <a:endParaRPr lang="nl-NL" b="1" dirty="0">
              <a:latin typeface="+mn-lt"/>
            </a:endParaRPr>
          </a:p>
        </p:txBody>
      </p:sp>
      <p:pic>
        <p:nvPicPr>
          <p:cNvPr id="1026" name="Picture 2" descr="http://www.pastoralehulpverleningjongeren.nl/wp-content/uploads/2015/04/Hoe-kunnen-we-de-goede-weg-vi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19" y="2"/>
            <a:ext cx="7916562" cy="59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>
            <a:normAutofit/>
          </a:bodyPr>
          <a:lstStyle/>
          <a:p>
            <a:pPr algn="ctr"/>
            <a:r>
              <a:rPr lang="nl-NL" sz="4200" b="1" dirty="0" smtClean="0">
                <a:latin typeface="+mn-lt"/>
              </a:rPr>
              <a:t>Waarom kon Christen ontsnappen uit stad Verderf?</a:t>
            </a:r>
            <a:endParaRPr lang="nl-NL" sz="4200" b="1" dirty="0">
              <a:latin typeface="+mn-lt"/>
            </a:endParaRPr>
          </a:p>
        </p:txBody>
      </p:sp>
      <p:pic>
        <p:nvPicPr>
          <p:cNvPr id="8194" name="Picture 2" descr="http://www.pastoralehulpverleningjongeren.nl/wp-content/uploads/2011/06/De-Christenreis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67" y="0"/>
            <a:ext cx="9055066" cy="58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997146"/>
            <a:ext cx="12192000" cy="860854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Hoe kwamen ze uit de poel van twijfel?</a:t>
            </a:r>
            <a:endParaRPr lang="nl-NL" b="1" dirty="0">
              <a:latin typeface="+mn-lt"/>
            </a:endParaRPr>
          </a:p>
        </p:txBody>
      </p:sp>
      <p:pic>
        <p:nvPicPr>
          <p:cNvPr id="9218" name="Picture 2" descr="http://www.pastoralehulpverleningjongeren.nl/wp-content/uploads/2011/06/Christen-verlost-van-twijfel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7" y="23876"/>
            <a:ext cx="3812896" cy="59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astoralehulpverleningjongeren.nl/wp-content/uploads/2011/06/Chistinne-gaat-op-de-beloften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62" y="23875"/>
            <a:ext cx="7054459" cy="61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214551"/>
            <a:ext cx="12192000" cy="1643450"/>
          </a:xfrm>
        </p:spPr>
        <p:txBody>
          <a:bodyPr>
            <a:normAutofit/>
          </a:bodyPr>
          <a:lstStyle/>
          <a:p>
            <a:pPr algn="ctr"/>
            <a:r>
              <a:rPr lang="nl-NL" sz="4300" b="1" dirty="0" smtClean="0">
                <a:latin typeface="+mn-lt"/>
              </a:rPr>
              <a:t>Hoe kun je talenten gelovig als sleutels of middelen  gebruiken bij de vervulling van de beloften? </a:t>
            </a:r>
            <a:endParaRPr lang="nl-NL" sz="4300" b="1" dirty="0">
              <a:latin typeface="+mn-lt"/>
            </a:endParaRPr>
          </a:p>
        </p:txBody>
      </p:sp>
      <p:pic>
        <p:nvPicPr>
          <p:cNvPr id="10242" name="Picture 2" descr="http://www.pastoralehulpverleningjongeren.nl/wp-content/uploads/2015/04/Gebruik-de-talenten-of-tools-die-je-hebt-gekre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5" y="131806"/>
            <a:ext cx="3878469" cy="50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609969"/>
            <a:ext cx="12192000" cy="1062680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 smtClean="0">
                <a:latin typeface="+mn-lt"/>
              </a:rPr>
              <a:t>Waarom is de belofte uit Jer. 29:11 zo hoopvol?</a:t>
            </a:r>
            <a:endParaRPr lang="nl-NL" sz="4400" b="1" dirty="0">
              <a:latin typeface="+mn-lt"/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7924800" y="148281"/>
            <a:ext cx="4267200" cy="5774724"/>
          </a:xfrm>
        </p:spPr>
        <p:txBody>
          <a:bodyPr>
            <a:normAutofit/>
          </a:bodyPr>
          <a:lstStyle/>
          <a:p>
            <a:r>
              <a:rPr lang="nl-NL" sz="4400" b="1" dirty="0" smtClean="0">
                <a:solidFill>
                  <a:srgbClr val="002060"/>
                </a:solidFill>
              </a:rPr>
              <a:t>Hoe kun je het gaan op de beloften en het biddend verwachten van God zien als het voortdurend ophouden van het zeil?</a:t>
            </a:r>
            <a:endParaRPr lang="nl-NL" sz="4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www.pastoralehulpverleningjongeren.nl/wp-content/uploads/2015/04/Op-de-beloften-van-God-kun-je-veilig-varen-naar-een-hoopvolle-toekomst-1024x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2652" cy="58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/>
          <a:lstStyle/>
          <a:p>
            <a:r>
              <a:rPr lang="nl-NL" b="1" dirty="0" smtClean="0">
                <a:latin typeface="+mn-lt"/>
              </a:rPr>
              <a:t>Beloften in de Bijbel zijn als stapstenen in het water</a:t>
            </a:r>
            <a:endParaRPr lang="nl-NL" b="1" dirty="0">
              <a:latin typeface="+mn-lt"/>
            </a:endParaRPr>
          </a:p>
        </p:txBody>
      </p:sp>
      <p:pic>
        <p:nvPicPr>
          <p:cNvPr id="3074" name="Picture 2" descr="http://www.pastoralehulpverleningjongeren.nl/wp-content/uploads/2013/01/Beloften-zijn-als-stapstenen-in-het-wat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81" y="0"/>
            <a:ext cx="5848838" cy="58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Sta je op een rotsvaste bodem of op een gladde plaats?</a:t>
            </a:r>
            <a:endParaRPr lang="nl-NL" b="1" dirty="0">
              <a:latin typeface="+mn-lt"/>
            </a:endParaRPr>
          </a:p>
        </p:txBody>
      </p:sp>
      <p:pic>
        <p:nvPicPr>
          <p:cNvPr id="13314" name="Picture 2" descr="http://www.pastoralehulpverleningjongeren.nl/wp-content/uploads/2013/01/Wat-is-de-rotsvaste-bodem-waarop-we-veilig-kunnen-ga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31" y="0"/>
            <a:ext cx="6182938" cy="59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Op welke stapstenen sta je? Ga je op een veilig pad?</a:t>
            </a:r>
            <a:endParaRPr lang="nl-NL" b="1" dirty="0">
              <a:latin typeface="+mn-lt"/>
            </a:endParaRPr>
          </a:p>
        </p:txBody>
      </p:sp>
      <p:pic>
        <p:nvPicPr>
          <p:cNvPr id="12292" name="Picture 4" descr="http://www.pastoralehulpverleningjongeren.nl/wp-content/uploads/2013/01/Op-welke-stapstenen-sta-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57" y="0"/>
            <a:ext cx="4536285" cy="59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Soms zijn ze moeilijker te vinden onder water</a:t>
            </a:r>
            <a:endParaRPr lang="nl-NL" b="1" dirty="0">
              <a:latin typeface="+mn-lt"/>
            </a:endParaRPr>
          </a:p>
        </p:txBody>
      </p:sp>
      <p:pic>
        <p:nvPicPr>
          <p:cNvPr id="4098" name="Picture 2" descr="http://www.pastoralehulpverleningjongeren.nl/wp-content/uploads/2015/04/Stapstenen-onder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51" y="0"/>
            <a:ext cx="8811297" cy="58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727357"/>
            <a:ext cx="12192000" cy="113064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Zie naar Hem uit in Vlissingen, zoals de Israëlieten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 aan de oever van de Rode Zee</a:t>
            </a:r>
            <a:endParaRPr lang="nl-NL" b="1" dirty="0">
              <a:latin typeface="+mn-lt"/>
            </a:endParaRPr>
          </a:p>
        </p:txBody>
      </p:sp>
      <p:pic>
        <p:nvPicPr>
          <p:cNvPr id="2050" name="Picture 2" descr="http://www.pastoralehulpverleningjongeren.nl/wp-content/uploads/2015/04/Blijf-moedig-hopen-aan-de-oever-van-een-Rode-Z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65" y="0"/>
            <a:ext cx="7636476" cy="57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Ga samen op het spoor van de beloften</a:t>
            </a:r>
            <a:endParaRPr lang="nl-NL" b="1" dirty="0">
              <a:latin typeface="+mn-lt"/>
            </a:endParaRPr>
          </a:p>
        </p:txBody>
      </p:sp>
      <p:pic>
        <p:nvPicPr>
          <p:cNvPr id="5122" name="Picture 2" descr="http://www.pastoralehulpverleningjongeren.nl/wp-content/uploads/2015/04/Ga-samen-op-het-spoor-van-de-beloft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1" y="-1"/>
            <a:ext cx="9529017" cy="58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latin typeface="+mn-lt"/>
              </a:rPr>
              <a:t>Zijn de muren van Jericho door het geloof gevallen?</a:t>
            </a:r>
            <a:endParaRPr lang="nl-NL" b="1" dirty="0">
              <a:latin typeface="+mn-lt"/>
            </a:endParaRPr>
          </a:p>
        </p:txBody>
      </p:sp>
      <p:pic>
        <p:nvPicPr>
          <p:cNvPr id="6146" name="Picture 2" descr="http://www.peshera.org/khrono/Fotos-12/foto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86" y="1"/>
            <a:ext cx="4392827" cy="58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857103"/>
            <a:ext cx="12192000" cy="1000897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Hoe kom je binnen door het geloof?</a:t>
            </a:r>
            <a:endParaRPr lang="nl-NL" b="1" dirty="0">
              <a:latin typeface="+mn-lt"/>
            </a:endParaRPr>
          </a:p>
        </p:txBody>
      </p:sp>
      <p:pic>
        <p:nvPicPr>
          <p:cNvPr id="7172" name="Picture 4" descr="http://www.pastoralehulpverleningjongeren.nl/wp-content/uploads/2013/11/Geloof-het-en-doe-wat-Hij-van-je-vraag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6" y="0"/>
            <a:ext cx="7809471" cy="58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157</Words>
  <Application>Microsoft Office PowerPoint</Application>
  <PresentationFormat>Breedbeeld</PresentationFormat>
  <Paragraphs>14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Hoe kunnen we de goede weg tot God vinden?</vt:lpstr>
      <vt:lpstr>Beloften in de Bijbel zijn als stapstenen in het water</vt:lpstr>
      <vt:lpstr>Sta je op een rotsvaste bodem of op een gladde plaats?</vt:lpstr>
      <vt:lpstr>Op welke stapstenen sta je? Ga je op een veilig pad?</vt:lpstr>
      <vt:lpstr>Soms zijn ze moeilijker te vinden onder water</vt:lpstr>
      <vt:lpstr>Zie naar Hem uit in Vlissingen, zoals de Israëlieten  aan de oever van de Rode Zee</vt:lpstr>
      <vt:lpstr>Ga samen op het spoor van de beloften</vt:lpstr>
      <vt:lpstr>Zijn de muren van Jericho door het geloof gevallen?</vt:lpstr>
      <vt:lpstr>Hoe kom je binnen door het geloof?</vt:lpstr>
      <vt:lpstr>Waarom kon Christen ontsnappen uit stad Verderf?</vt:lpstr>
      <vt:lpstr>Hoe kwamen ze uit de poel van twijfel?</vt:lpstr>
      <vt:lpstr>Hoe kun je talenten gelovig als sleutels of middelen  gebruiken bij de vervulling van de beloften? </vt:lpstr>
      <vt:lpstr>Waarom is de belofte uit Jer. 29:11 zo hoopvol?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kunnen we de goede weg tot God vinden?</dc:title>
  <dc:creator>Jan</dc:creator>
  <cp:lastModifiedBy>Jan</cp:lastModifiedBy>
  <cp:revision>8</cp:revision>
  <dcterms:created xsi:type="dcterms:W3CDTF">2015-04-14T11:11:19Z</dcterms:created>
  <dcterms:modified xsi:type="dcterms:W3CDTF">2015-04-14T11:53:03Z</dcterms:modified>
</cp:coreProperties>
</file>