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30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87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7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81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01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37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70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88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09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30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31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F5AB6-54F3-4FB4-9D87-574BF10C59A3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4ED88-9FD9-41C8-A092-EF2FF37F66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89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011" y="107092"/>
            <a:ext cx="6767002" cy="666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141" y="78705"/>
            <a:ext cx="8990877" cy="670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</dc:creator>
  <cp:lastModifiedBy>Jan</cp:lastModifiedBy>
  <cp:revision>2</cp:revision>
  <dcterms:created xsi:type="dcterms:W3CDTF">2014-12-09T14:49:52Z</dcterms:created>
  <dcterms:modified xsi:type="dcterms:W3CDTF">2014-12-09T14:51:56Z</dcterms:modified>
</cp:coreProperties>
</file>