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69" r:id="rId4"/>
    <p:sldId id="287" r:id="rId5"/>
    <p:sldId id="271" r:id="rId6"/>
    <p:sldId id="257" r:id="rId7"/>
    <p:sldId id="259" r:id="rId8"/>
    <p:sldId id="260" r:id="rId9"/>
    <p:sldId id="261" r:id="rId10"/>
    <p:sldId id="262" r:id="rId11"/>
    <p:sldId id="263" r:id="rId12"/>
    <p:sldId id="264" r:id="rId13"/>
    <p:sldId id="272" r:id="rId14"/>
    <p:sldId id="288" r:id="rId15"/>
    <p:sldId id="280" r:id="rId16"/>
    <p:sldId id="281" r:id="rId17"/>
    <p:sldId id="282" r:id="rId18"/>
    <p:sldId id="283" r:id="rId19"/>
    <p:sldId id="284" r:id="rId20"/>
    <p:sldId id="285" r:id="rId21"/>
    <p:sldId id="286" r:id="rId22"/>
    <p:sldId id="273" r:id="rId23"/>
    <p:sldId id="275" r:id="rId24"/>
    <p:sldId id="276" r:id="rId25"/>
    <p:sldId id="292" r:id="rId26"/>
    <p:sldId id="293" r:id="rId27"/>
    <p:sldId id="294" r:id="rId28"/>
    <p:sldId id="295"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D948AE1-4878-4314-99FD-D6F77FF6DDFE}" type="datetimeFigureOut">
              <a:rPr lang="nl-NL" smtClean="0"/>
              <a:t>27-12-2015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105325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D948AE1-4878-4314-99FD-D6F77FF6DDFE}" type="datetimeFigureOut">
              <a:rPr lang="nl-NL" smtClean="0"/>
              <a:t>27-12-2015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227264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D948AE1-4878-4314-99FD-D6F77FF6DDFE}" type="datetimeFigureOut">
              <a:rPr lang="nl-NL" smtClean="0"/>
              <a:t>27-12-2015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315559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D948AE1-4878-4314-99FD-D6F77FF6DDFE}" type="datetimeFigureOut">
              <a:rPr lang="nl-NL" smtClean="0"/>
              <a:t>27-12-2015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108889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D948AE1-4878-4314-99FD-D6F77FF6DDFE}" type="datetimeFigureOut">
              <a:rPr lang="nl-NL" smtClean="0"/>
              <a:t>27-12-2015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47851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D948AE1-4878-4314-99FD-D6F77FF6DDFE}" type="datetimeFigureOut">
              <a:rPr lang="nl-NL" smtClean="0"/>
              <a:t>27-12-2015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12387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D948AE1-4878-4314-99FD-D6F77FF6DDFE}" type="datetimeFigureOut">
              <a:rPr lang="nl-NL" smtClean="0"/>
              <a:t>27-12-2015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147920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D948AE1-4878-4314-99FD-D6F77FF6DDFE}" type="datetimeFigureOut">
              <a:rPr lang="nl-NL" smtClean="0"/>
              <a:t>27-12-2015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299541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D948AE1-4878-4314-99FD-D6F77FF6DDFE}" type="datetimeFigureOut">
              <a:rPr lang="nl-NL" smtClean="0"/>
              <a:t>27-12-2015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176620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D948AE1-4878-4314-99FD-D6F77FF6DDFE}" type="datetimeFigureOut">
              <a:rPr lang="nl-NL" smtClean="0"/>
              <a:t>27-12-2015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155143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D948AE1-4878-4314-99FD-D6F77FF6DDFE}" type="datetimeFigureOut">
              <a:rPr lang="nl-NL" smtClean="0"/>
              <a:t>27-12-2015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AAA29B-6FD9-4CB8-98A5-FE318E3C2F3E}" type="slidenum">
              <a:rPr lang="nl-NL" smtClean="0"/>
              <a:t>‹nr.›</a:t>
            </a:fld>
            <a:endParaRPr lang="nl-NL"/>
          </a:p>
        </p:txBody>
      </p:sp>
    </p:spTree>
    <p:extLst>
      <p:ext uri="{BB962C8B-B14F-4D97-AF65-F5344CB8AC3E}">
        <p14:creationId xmlns:p14="http://schemas.microsoft.com/office/powerpoint/2010/main" val="401598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48AE1-4878-4314-99FD-D6F77FF6DDFE}" type="datetimeFigureOut">
              <a:rPr lang="nl-NL" smtClean="0"/>
              <a:t>27-12-2015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A29B-6FD9-4CB8-98A5-FE318E3C2F3E}" type="slidenum">
              <a:rPr lang="nl-NL" smtClean="0"/>
              <a:t>‹nr.›</a:t>
            </a:fld>
            <a:endParaRPr lang="nl-NL"/>
          </a:p>
        </p:txBody>
      </p:sp>
    </p:spTree>
    <p:extLst>
      <p:ext uri="{BB962C8B-B14F-4D97-AF65-F5344CB8AC3E}">
        <p14:creationId xmlns:p14="http://schemas.microsoft.com/office/powerpoint/2010/main" val="280896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78941" y="192785"/>
            <a:ext cx="11335264"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endParaRPr lang="nl-NL" altLang="nl-NL" sz="800" b="1" dirty="0" smtClean="0">
              <a:solidFill>
                <a:srgbClr val="002060"/>
              </a:solidFill>
              <a:latin typeface="+mn-lt"/>
              <a:ea typeface="Times New Roman" panose="02020603050405020304" pitchFamily="18" charset="0"/>
              <a:cs typeface="Arial" panose="020B0604020202020204" pitchFamily="34" charset="0"/>
            </a:endParaRPr>
          </a:p>
          <a:p>
            <a:pPr algn="ctr" eaLnBrk="0" hangingPunct="0"/>
            <a:r>
              <a:rPr lang="nl-NL" altLang="nl-NL" sz="4400" b="1" dirty="0" smtClean="0">
                <a:solidFill>
                  <a:srgbClr val="002060"/>
                </a:solidFill>
                <a:latin typeface="+mn-lt"/>
                <a:ea typeface="Times New Roman" panose="02020603050405020304" pitchFamily="18" charset="0"/>
                <a:cs typeface="Arial" panose="020B0604020202020204" pitchFamily="34" charset="0"/>
              </a:rPr>
              <a:t>Bijbelstudie</a:t>
            </a:r>
            <a:r>
              <a:rPr lang="nl-NL" altLang="nl-NL" sz="4400" b="1" dirty="0" smtClean="0">
                <a:solidFill>
                  <a:srgbClr val="002060"/>
                </a:solidFill>
                <a:latin typeface="+mn-lt"/>
                <a:ea typeface="Times New Roman" panose="02020603050405020304" pitchFamily="18" charset="0"/>
                <a:cs typeface="Arial" panose="020B0604020202020204" pitchFamily="34" charset="0"/>
              </a:rPr>
              <a:t>kamp Wees een licht 2015</a:t>
            </a:r>
          </a:p>
          <a:p>
            <a:pPr algn="ctr" eaLnBrk="0" hangingPunct="0"/>
            <a:endParaRPr lang="nl-NL" altLang="nl-NL" sz="1600" b="1" dirty="0" smtClean="0">
              <a:solidFill>
                <a:srgbClr val="002060"/>
              </a:solidFill>
              <a:latin typeface="+mn-lt"/>
              <a:ea typeface="Times New Roman" panose="02020603050405020304" pitchFamily="18" charset="0"/>
              <a:cs typeface="Arial" panose="020B0604020202020204" pitchFamily="34" charset="0"/>
            </a:endParaRPr>
          </a:p>
          <a:p>
            <a:pPr algn="ctr" eaLnBrk="0" hangingPunct="0"/>
            <a:r>
              <a:rPr lang="nl-NL" altLang="nl-NL" sz="7200" b="1" dirty="0" smtClean="0">
                <a:latin typeface="+mn-lt"/>
                <a:ea typeface="Times New Roman" panose="02020603050405020304" pitchFamily="18" charset="0"/>
                <a:cs typeface="Arial" panose="020B0604020202020204" pitchFamily="34" charset="0"/>
              </a:rPr>
              <a:t>Volg Jezus en vind rust</a:t>
            </a:r>
          </a:p>
          <a:p>
            <a:pPr algn="ctr" eaLnBrk="0" hangingPunct="0"/>
            <a:endParaRPr lang="nl-NL" altLang="nl-NL" sz="1600" b="1" dirty="0" smtClean="0">
              <a:solidFill>
                <a:srgbClr val="002060"/>
              </a:solidFill>
              <a:latin typeface="+mn-lt"/>
              <a:ea typeface="Times New Roman" panose="02020603050405020304" pitchFamily="18" charset="0"/>
              <a:cs typeface="Arial" panose="020B0604020202020204" pitchFamily="34" charset="0"/>
            </a:endParaRPr>
          </a:p>
          <a:p>
            <a:pPr algn="ctr" eaLnBrk="0" hangingPunct="0"/>
            <a:r>
              <a:rPr lang="nl-NL" altLang="nl-NL" sz="4400" b="1" dirty="0" smtClean="0">
                <a:solidFill>
                  <a:schemeClr val="accent2">
                    <a:lumMod val="50000"/>
                  </a:schemeClr>
                </a:solidFill>
                <a:latin typeface="+mn-lt"/>
                <a:ea typeface="Times New Roman" panose="02020603050405020304" pitchFamily="18" charset="0"/>
                <a:cs typeface="Arial" panose="020B0604020202020204" pitchFamily="34" charset="0"/>
              </a:rPr>
              <a:t>Hebreeën 4</a:t>
            </a:r>
          </a:p>
          <a:p>
            <a:pPr algn="ctr" eaLnBrk="0" hangingPunct="0"/>
            <a:r>
              <a:rPr lang="nl-NL" altLang="nl-NL" sz="4800" b="1" dirty="0" smtClean="0">
                <a:latin typeface="+mn-lt"/>
                <a:ea typeface="Times New Roman" panose="02020603050405020304" pitchFamily="18" charset="0"/>
                <a:cs typeface="Arial" panose="020B0604020202020204" pitchFamily="34" charset="0"/>
              </a:rPr>
              <a:t>Gehoorzaam </a:t>
            </a:r>
            <a:r>
              <a:rPr lang="nl-NL" altLang="nl-NL" sz="4800" b="1" dirty="0">
                <a:latin typeface="+mn-lt"/>
                <a:ea typeface="Times New Roman" panose="02020603050405020304" pitchFamily="18" charset="0"/>
                <a:cs typeface="Arial" panose="020B0604020202020204" pitchFamily="34" charset="0"/>
              </a:rPr>
              <a:t>het Evangelie</a:t>
            </a:r>
          </a:p>
          <a:p>
            <a:pPr algn="ctr" eaLnBrk="0" hangingPunct="0"/>
            <a:r>
              <a:rPr lang="nl-NL" altLang="nl-NL" sz="4800" b="1" dirty="0">
                <a:latin typeface="+mn-lt"/>
                <a:ea typeface="Times New Roman" panose="02020603050405020304" pitchFamily="18" charset="0"/>
                <a:cs typeface="Arial" panose="020B0604020202020204" pitchFamily="34" charset="0"/>
              </a:rPr>
              <a:t>Laat je </a:t>
            </a:r>
            <a:r>
              <a:rPr lang="nl-NL" altLang="nl-NL" sz="4800" b="1" dirty="0" smtClean="0">
                <a:latin typeface="+mn-lt"/>
                <a:ea typeface="Times New Roman" panose="02020603050405020304" pitchFamily="18" charset="0"/>
                <a:cs typeface="Arial" panose="020B0604020202020204" pitchFamily="34" charset="0"/>
              </a:rPr>
              <a:t>leiden door Woord en Geest</a:t>
            </a:r>
          </a:p>
          <a:p>
            <a:pPr algn="ctr" eaLnBrk="0" hangingPunct="0"/>
            <a:endParaRPr lang="nl-NL" altLang="nl-NL" sz="4400" b="1" dirty="0">
              <a:latin typeface="+mn-lt"/>
              <a:ea typeface="Times New Roman" panose="02020603050405020304" pitchFamily="18" charset="0"/>
              <a:cs typeface="Arial" panose="020B0604020202020204" pitchFamily="34" charset="0"/>
            </a:endParaRPr>
          </a:p>
          <a:p>
            <a:pPr algn="ctr" eaLnBrk="0" hangingPunct="0"/>
            <a:r>
              <a:rPr lang="nl-NL" altLang="nl-NL" sz="6600" b="1" dirty="0">
                <a:solidFill>
                  <a:srgbClr val="002060"/>
                </a:solidFill>
                <a:latin typeface="+mn-lt"/>
                <a:ea typeface="Times New Roman" panose="02020603050405020304" pitchFamily="18" charset="0"/>
                <a:cs typeface="Arial" panose="020B0604020202020204" pitchFamily="34" charset="0"/>
              </a:rPr>
              <a:t>Kies heden Wie je wilt </a:t>
            </a:r>
            <a:r>
              <a:rPr lang="nl-NL" altLang="nl-NL" sz="6600" b="1" dirty="0" smtClean="0">
                <a:solidFill>
                  <a:srgbClr val="002060"/>
                </a:solidFill>
                <a:latin typeface="+mn-lt"/>
                <a:ea typeface="Times New Roman" panose="02020603050405020304" pitchFamily="18" charset="0"/>
                <a:cs typeface="Arial" panose="020B0604020202020204" pitchFamily="34" charset="0"/>
              </a:rPr>
              <a:t>dienen!</a:t>
            </a:r>
            <a:endParaRPr lang="nl-NL" altLang="nl-NL" sz="6600" b="1" dirty="0">
              <a:solidFill>
                <a:srgbClr val="002060"/>
              </a:solidFill>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3325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Ө酜Γ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357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993924" y="1"/>
            <a:ext cx="4893276" cy="6858000"/>
          </a:xfrm>
        </p:spPr>
        <p:txBody>
          <a:bodyPr>
            <a:normAutofit/>
          </a:bodyPr>
          <a:lstStyle/>
          <a:p>
            <a:pPr algn="ctr"/>
            <a:r>
              <a:rPr lang="nl-NL" sz="6600" b="1" dirty="0" smtClean="0">
                <a:latin typeface="+mn-lt"/>
              </a:rPr>
              <a:t>In de </a:t>
            </a:r>
            <a:br>
              <a:rPr lang="nl-NL" sz="6600" b="1" dirty="0" smtClean="0">
                <a:latin typeface="+mn-lt"/>
              </a:rPr>
            </a:br>
            <a:r>
              <a:rPr lang="nl-NL" sz="6600" b="1" dirty="0" smtClean="0">
                <a:latin typeface="+mn-lt"/>
              </a:rPr>
              <a:t>duisternis </a:t>
            </a:r>
            <a:br>
              <a:rPr lang="nl-NL" sz="6600" b="1" dirty="0" smtClean="0">
                <a:latin typeface="+mn-lt"/>
              </a:rPr>
            </a:br>
            <a:r>
              <a:rPr lang="nl-NL" sz="6600" b="1" dirty="0" smtClean="0">
                <a:latin typeface="+mn-lt"/>
              </a:rPr>
              <a:t>word je overvallen </a:t>
            </a:r>
            <a:br>
              <a:rPr lang="nl-NL" sz="6600" b="1" dirty="0" smtClean="0">
                <a:latin typeface="+mn-lt"/>
              </a:rPr>
            </a:br>
            <a:r>
              <a:rPr lang="nl-NL" sz="6600" b="1" dirty="0" smtClean="0">
                <a:latin typeface="+mn-lt"/>
              </a:rPr>
              <a:t>door </a:t>
            </a:r>
            <a:br>
              <a:rPr lang="nl-NL" sz="6600" b="1" dirty="0" smtClean="0">
                <a:latin typeface="+mn-lt"/>
              </a:rPr>
            </a:br>
            <a:r>
              <a:rPr lang="nl-NL" sz="6600" b="1" dirty="0" smtClean="0">
                <a:latin typeface="+mn-lt"/>
              </a:rPr>
              <a:t>het kwaad</a:t>
            </a:r>
            <a:endParaRPr lang="nl-NL" sz="6600" b="1" dirty="0">
              <a:latin typeface="+mn-lt"/>
            </a:endParaRPr>
          </a:p>
        </p:txBody>
      </p:sp>
    </p:spTree>
    <p:extLst>
      <p:ext uri="{BB962C8B-B14F-4D97-AF65-F5344CB8AC3E}">
        <p14:creationId xmlns:p14="http://schemas.microsoft.com/office/powerpoint/2010/main" val="152825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Ӛ悬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486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10185" y="0"/>
            <a:ext cx="5881816" cy="6858000"/>
          </a:xfrm>
        </p:spPr>
        <p:txBody>
          <a:bodyPr>
            <a:normAutofit/>
          </a:bodyPr>
          <a:lstStyle/>
          <a:p>
            <a:pPr algn="ctr"/>
            <a:r>
              <a:rPr lang="nl-NL" sz="6000" b="1" dirty="0" smtClean="0">
                <a:solidFill>
                  <a:schemeClr val="accent5">
                    <a:lumMod val="50000"/>
                  </a:schemeClr>
                </a:solidFill>
                <a:latin typeface="+mn-lt"/>
              </a:rPr>
              <a:t>Hoe kom je </a:t>
            </a:r>
            <a:br>
              <a:rPr lang="nl-NL" sz="6000" b="1" dirty="0" smtClean="0">
                <a:solidFill>
                  <a:schemeClr val="accent5">
                    <a:lumMod val="50000"/>
                  </a:schemeClr>
                </a:solidFill>
                <a:latin typeface="+mn-lt"/>
              </a:rPr>
            </a:br>
            <a:r>
              <a:rPr lang="nl-NL" sz="6000" b="1" dirty="0" smtClean="0">
                <a:solidFill>
                  <a:schemeClr val="accent5">
                    <a:lumMod val="50000"/>
                  </a:schemeClr>
                </a:solidFill>
                <a:latin typeface="+mn-lt"/>
              </a:rPr>
              <a:t>tot geloof </a:t>
            </a:r>
            <a:br>
              <a:rPr lang="nl-NL" sz="6000" b="1" dirty="0" smtClean="0">
                <a:solidFill>
                  <a:schemeClr val="accent5">
                    <a:lumMod val="50000"/>
                  </a:schemeClr>
                </a:solidFill>
                <a:latin typeface="+mn-lt"/>
              </a:rPr>
            </a:br>
            <a:r>
              <a:rPr lang="nl-NL" sz="6000" b="1" dirty="0" smtClean="0">
                <a:solidFill>
                  <a:schemeClr val="accent5">
                    <a:lumMod val="50000"/>
                  </a:schemeClr>
                </a:solidFill>
                <a:latin typeface="+mn-lt"/>
              </a:rPr>
              <a:t>en bekering?</a:t>
            </a:r>
            <a:br>
              <a:rPr lang="nl-NL" sz="6000" b="1" dirty="0" smtClean="0">
                <a:solidFill>
                  <a:schemeClr val="accent5">
                    <a:lumMod val="50000"/>
                  </a:schemeClr>
                </a:solidFill>
                <a:latin typeface="+mn-lt"/>
              </a:rPr>
            </a:br>
            <a:r>
              <a:rPr lang="nl-NL" sz="6000" b="1" dirty="0" smtClean="0">
                <a:solidFill>
                  <a:schemeClr val="accent5">
                    <a:lumMod val="50000"/>
                  </a:schemeClr>
                </a:solidFill>
                <a:latin typeface="+mn-lt"/>
              </a:rPr>
              <a:t> </a:t>
            </a:r>
            <a:br>
              <a:rPr lang="nl-NL" sz="6000" b="1" dirty="0" smtClean="0">
                <a:solidFill>
                  <a:schemeClr val="accent5">
                    <a:lumMod val="50000"/>
                  </a:schemeClr>
                </a:solidFill>
                <a:latin typeface="+mn-lt"/>
              </a:rPr>
            </a:br>
            <a:r>
              <a:rPr lang="nl-NL" sz="6000" b="1" dirty="0" smtClean="0">
                <a:latin typeface="+mn-lt"/>
              </a:rPr>
              <a:t>Wat gebeurt er dan met je?</a:t>
            </a:r>
            <a:endParaRPr lang="nl-NL" sz="6000" b="1" dirty="0">
              <a:latin typeface="+mn-lt"/>
            </a:endParaRPr>
          </a:p>
        </p:txBody>
      </p:sp>
    </p:spTree>
    <p:extLst>
      <p:ext uri="{BB962C8B-B14F-4D97-AF65-F5344CB8AC3E}">
        <p14:creationId xmlns:p14="http://schemas.microsoft.com/office/powerpoint/2010/main" val="356569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ۿ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438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543800" y="1"/>
            <a:ext cx="4648200" cy="6858000"/>
          </a:xfrm>
        </p:spPr>
        <p:txBody>
          <a:bodyPr>
            <a:normAutofit/>
          </a:bodyPr>
          <a:lstStyle/>
          <a:p>
            <a:pPr algn="ctr"/>
            <a:r>
              <a:rPr lang="nl-NL" sz="5400" b="1" dirty="0" smtClean="0">
                <a:latin typeface="+mn-lt"/>
              </a:rPr>
              <a:t>Hoe vind je</a:t>
            </a:r>
            <a:br>
              <a:rPr lang="nl-NL" sz="5400" b="1" dirty="0" smtClean="0">
                <a:latin typeface="+mn-lt"/>
              </a:rPr>
            </a:br>
            <a:r>
              <a:rPr lang="nl-NL" sz="5400" b="1" dirty="0" smtClean="0">
                <a:latin typeface="+mn-lt"/>
              </a:rPr>
              <a:t> dan rust </a:t>
            </a:r>
            <a:br>
              <a:rPr lang="nl-NL" sz="5400" b="1" dirty="0" smtClean="0">
                <a:latin typeface="+mn-lt"/>
              </a:rPr>
            </a:br>
            <a:r>
              <a:rPr lang="nl-NL" sz="5400" b="1" dirty="0" smtClean="0">
                <a:latin typeface="+mn-lt"/>
              </a:rPr>
              <a:t>onder de leiding </a:t>
            </a:r>
            <a:br>
              <a:rPr lang="nl-NL" sz="5400" b="1" dirty="0" smtClean="0">
                <a:latin typeface="+mn-lt"/>
              </a:rPr>
            </a:br>
            <a:r>
              <a:rPr lang="nl-NL" sz="5400" b="1" dirty="0" smtClean="0">
                <a:latin typeface="+mn-lt"/>
              </a:rPr>
              <a:t>van de </a:t>
            </a:r>
            <a:br>
              <a:rPr lang="nl-NL" sz="5400" b="1" dirty="0" smtClean="0">
                <a:latin typeface="+mn-lt"/>
              </a:rPr>
            </a:br>
            <a:r>
              <a:rPr lang="nl-NL" sz="5400" b="1" dirty="0" smtClean="0">
                <a:latin typeface="+mn-lt"/>
              </a:rPr>
              <a:t>Heilige Geest?</a:t>
            </a:r>
            <a:endParaRPr lang="nl-NL" sz="5400" b="1" dirty="0">
              <a:latin typeface="+mn-lt"/>
            </a:endParaRPr>
          </a:p>
        </p:txBody>
      </p:sp>
    </p:spTree>
    <p:extLst>
      <p:ext uri="{BB962C8B-B14F-4D97-AF65-F5344CB8AC3E}">
        <p14:creationId xmlns:p14="http://schemas.microsoft.com/office/powerpoint/2010/main" val="993649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001-tabernacle-pillar-of-cloud-and-sm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333"/>
            <a:ext cx="8464937" cy="689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p:cNvSpPr>
            <a:spLocks noChangeArrowheads="1"/>
          </p:cNvSpPr>
          <p:nvPr/>
        </p:nvSpPr>
        <p:spPr bwMode="auto">
          <a:xfrm>
            <a:off x="8464938" y="407511"/>
            <a:ext cx="372706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nl-NL" altLang="nl-NL" sz="4800" b="1" dirty="0" smtClean="0">
                <a:latin typeface="+mn-lt"/>
                <a:ea typeface="Times New Roman" panose="02020603050405020304" pitchFamily="18" charset="0"/>
                <a:cs typeface="Arial" panose="020B0604020202020204" pitchFamily="34" charset="0"/>
              </a:rPr>
              <a:t>Laat </a:t>
            </a:r>
            <a:r>
              <a:rPr lang="nl-NL" altLang="nl-NL" sz="4800" b="1" dirty="0">
                <a:latin typeface="+mn-lt"/>
                <a:ea typeface="Times New Roman" panose="02020603050405020304" pitchFamily="18" charset="0"/>
                <a:cs typeface="Arial" panose="020B0604020202020204" pitchFamily="34" charset="0"/>
              </a:rPr>
              <a:t>je door </a:t>
            </a:r>
            <a:r>
              <a:rPr lang="nl-NL" altLang="nl-NL" sz="4800" b="1" dirty="0" smtClean="0">
                <a:latin typeface="+mn-lt"/>
                <a:ea typeface="Times New Roman" panose="02020603050405020304" pitchFamily="18" charset="0"/>
                <a:cs typeface="Arial" panose="020B0604020202020204" pitchFamily="34" charset="0"/>
              </a:rPr>
              <a:t> het licht, </a:t>
            </a:r>
          </a:p>
          <a:p>
            <a:pPr algn="ctr" eaLnBrk="0" hangingPunct="0"/>
            <a:r>
              <a:rPr lang="nl-NL" altLang="nl-NL" sz="4800" b="1" dirty="0" smtClean="0">
                <a:latin typeface="+mn-lt"/>
                <a:ea typeface="Times New Roman" panose="02020603050405020304" pitchFamily="18" charset="0"/>
                <a:cs typeface="Arial" panose="020B0604020202020204" pitchFamily="34" charset="0"/>
              </a:rPr>
              <a:t>de liefde, </a:t>
            </a:r>
          </a:p>
          <a:p>
            <a:pPr algn="ctr" eaLnBrk="0" hangingPunct="0"/>
            <a:r>
              <a:rPr lang="nl-NL" altLang="nl-NL" sz="4800" b="1" dirty="0" smtClean="0">
                <a:latin typeface="+mn-lt"/>
                <a:ea typeface="Times New Roman" panose="02020603050405020304" pitchFamily="18" charset="0"/>
                <a:cs typeface="Arial" panose="020B0604020202020204" pitchFamily="34" charset="0"/>
              </a:rPr>
              <a:t>de waarheid en </a:t>
            </a:r>
          </a:p>
          <a:p>
            <a:pPr algn="ctr" eaLnBrk="0" hangingPunct="0"/>
            <a:r>
              <a:rPr lang="nl-NL" altLang="nl-NL" sz="4800" b="1" dirty="0" smtClean="0">
                <a:latin typeface="+mn-lt"/>
                <a:ea typeface="Times New Roman" panose="02020603050405020304" pitchFamily="18" charset="0"/>
                <a:cs typeface="Arial" panose="020B0604020202020204" pitchFamily="34" charset="0"/>
              </a:rPr>
              <a:t>de beloften</a:t>
            </a:r>
          </a:p>
          <a:p>
            <a:pPr algn="ctr" eaLnBrk="0" hangingPunct="0"/>
            <a:r>
              <a:rPr lang="nl-NL" altLang="nl-NL" sz="4800" b="1" dirty="0" smtClean="0">
                <a:latin typeface="+mn-lt"/>
                <a:ea typeface="Times New Roman" panose="02020603050405020304" pitchFamily="18" charset="0"/>
                <a:cs typeface="Arial" panose="020B0604020202020204" pitchFamily="34" charset="0"/>
              </a:rPr>
              <a:t> van God </a:t>
            </a:r>
            <a:r>
              <a:rPr lang="nl-NL" altLang="nl-NL" sz="4800" b="1" dirty="0">
                <a:latin typeface="+mn-lt"/>
                <a:ea typeface="Times New Roman" panose="02020603050405020304" pitchFamily="18" charset="0"/>
                <a:cs typeface="Arial" panose="020B0604020202020204" pitchFamily="34" charset="0"/>
              </a:rPr>
              <a:t>leiden</a:t>
            </a:r>
            <a:endParaRPr lang="nl-NL" altLang="nl-NL" sz="4800" dirty="0">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135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lebraterecovery.nl/s-gravenzande/images/overwi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61" y="0"/>
            <a:ext cx="92425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131805"/>
            <a:ext cx="12027243" cy="3377514"/>
          </a:xfrm>
        </p:spPr>
        <p:txBody>
          <a:bodyPr>
            <a:normAutofit/>
          </a:bodyPr>
          <a:lstStyle/>
          <a:p>
            <a:pPr algn="ctr"/>
            <a:r>
              <a:rPr lang="nl-NL" sz="3600" b="1" dirty="0" smtClean="0">
                <a:latin typeface="+mn-lt"/>
              </a:rPr>
              <a:t>Jesaja 9:1: </a:t>
            </a:r>
            <a:r>
              <a:rPr lang="nl-NL" sz="6000" b="1" dirty="0" smtClean="0">
                <a:latin typeface="+mn-lt"/>
              </a:rPr>
              <a:t/>
            </a:r>
            <a:br>
              <a:rPr lang="nl-NL" sz="6000" b="1" dirty="0" smtClean="0">
                <a:latin typeface="+mn-lt"/>
              </a:rPr>
            </a:br>
            <a:r>
              <a:rPr lang="nl-NL" sz="6000" b="1" dirty="0" smtClean="0">
                <a:latin typeface="+mn-lt"/>
              </a:rPr>
              <a:t>Het volk dat in duisternis wandelt, zal een groot licht zien.</a:t>
            </a:r>
            <a:endParaRPr lang="nl-NL" sz="6000" b="1" dirty="0">
              <a:latin typeface="+mn-lt"/>
            </a:endParaRPr>
          </a:p>
        </p:txBody>
      </p:sp>
    </p:spTree>
    <p:extLst>
      <p:ext uri="{BB962C8B-B14F-4D97-AF65-F5344CB8AC3E}">
        <p14:creationId xmlns:p14="http://schemas.microsoft.com/office/powerpoint/2010/main" val="269475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788" y="0"/>
            <a:ext cx="6968256" cy="5445212"/>
          </a:xfrm>
          <a:prstGeom prst="rect">
            <a:avLst/>
          </a:prstGeom>
        </p:spPr>
      </p:pic>
      <p:sp>
        <p:nvSpPr>
          <p:cNvPr id="3" name="Titel 2"/>
          <p:cNvSpPr>
            <a:spLocks noGrp="1"/>
          </p:cNvSpPr>
          <p:nvPr>
            <p:ph type="ctrTitle"/>
          </p:nvPr>
        </p:nvSpPr>
        <p:spPr>
          <a:xfrm>
            <a:off x="205945" y="345988"/>
            <a:ext cx="4530811" cy="2809103"/>
          </a:xfrm>
        </p:spPr>
        <p:txBody>
          <a:bodyPr>
            <a:normAutofit fontScale="90000"/>
          </a:bodyPr>
          <a:lstStyle/>
          <a:p>
            <a:pPr algn="l"/>
            <a:r>
              <a:rPr lang="nl-NL" sz="4000" b="1" dirty="0" smtClean="0">
                <a:latin typeface="Arial" panose="020B0604020202020204" pitchFamily="34" charset="0"/>
                <a:cs typeface="Arial" panose="020B0604020202020204" pitchFamily="34" charset="0"/>
              </a:rPr>
              <a:t>Wat doet het licht van God in de duisternis?</a:t>
            </a:r>
            <a:br>
              <a:rPr lang="nl-NL" sz="4000" b="1" dirty="0" smtClean="0">
                <a:latin typeface="Arial" panose="020B0604020202020204" pitchFamily="34" charset="0"/>
                <a:cs typeface="Arial" panose="020B0604020202020204" pitchFamily="34" charset="0"/>
              </a:rPr>
            </a:br>
            <a:r>
              <a:rPr lang="nl-NL" sz="4000" b="1" dirty="0" smtClean="0">
                <a:latin typeface="Arial" panose="020B0604020202020204" pitchFamily="34" charset="0"/>
                <a:cs typeface="Arial" panose="020B0604020202020204" pitchFamily="34" charset="0"/>
              </a:rPr>
              <a:t> </a:t>
            </a:r>
            <a:br>
              <a:rPr lang="nl-NL" sz="4000" b="1" dirty="0" smtClean="0">
                <a:latin typeface="Arial" panose="020B0604020202020204" pitchFamily="34" charset="0"/>
                <a:cs typeface="Arial" panose="020B0604020202020204" pitchFamily="34" charset="0"/>
              </a:rPr>
            </a:br>
            <a:r>
              <a:rPr lang="nl-NL" sz="3100" b="1" dirty="0" smtClean="0">
                <a:latin typeface="Arial" panose="020B0604020202020204" pitchFamily="34" charset="0"/>
                <a:cs typeface="Arial" panose="020B0604020202020204" pitchFamily="34" charset="0"/>
              </a:rPr>
              <a:t>Zie Johannes 1:1-14</a:t>
            </a:r>
            <a:br>
              <a:rPr lang="nl-NL" sz="3100" b="1" dirty="0" smtClean="0">
                <a:latin typeface="Arial" panose="020B0604020202020204" pitchFamily="34" charset="0"/>
                <a:cs typeface="Arial" panose="020B0604020202020204" pitchFamily="34" charset="0"/>
              </a:rPr>
            </a:br>
            <a:r>
              <a:rPr lang="nl-NL" sz="3100" b="1" dirty="0" smtClean="0">
                <a:latin typeface="Arial" panose="020B0604020202020204" pitchFamily="34" charset="0"/>
                <a:cs typeface="Arial" panose="020B0604020202020204" pitchFamily="34" charset="0"/>
              </a:rPr>
              <a:t>en 3:19-21</a:t>
            </a:r>
            <a:endParaRPr lang="nl-NL" sz="3100" b="1" dirty="0">
              <a:latin typeface="Arial" panose="020B0604020202020204" pitchFamily="34" charset="0"/>
              <a:cs typeface="Arial" panose="020B0604020202020204" pitchFamily="34" charset="0"/>
            </a:endParaRPr>
          </a:p>
        </p:txBody>
      </p:sp>
      <p:sp>
        <p:nvSpPr>
          <p:cNvPr id="4" name="Ondertitel 3"/>
          <p:cNvSpPr>
            <a:spLocks noGrp="1"/>
          </p:cNvSpPr>
          <p:nvPr>
            <p:ph type="subTitle" idx="1"/>
          </p:nvPr>
        </p:nvSpPr>
        <p:spPr>
          <a:xfrm>
            <a:off x="0" y="5445212"/>
            <a:ext cx="12109622" cy="1412788"/>
          </a:xfrm>
        </p:spPr>
        <p:txBody>
          <a:bodyPr>
            <a:normAutofit fontScale="92500"/>
          </a:bodyPr>
          <a:lstStyle/>
          <a:p>
            <a:pPr algn="r"/>
            <a:r>
              <a:rPr lang="nl-NL" sz="3600" b="1" dirty="0" smtClean="0"/>
              <a:t>Het licht laat zien wie we zijn, en wat we nodig hebben. </a:t>
            </a:r>
          </a:p>
          <a:p>
            <a:pPr algn="r"/>
            <a:r>
              <a:rPr lang="nl-NL" sz="3600" b="1" dirty="0" smtClean="0"/>
              <a:t>De liefde van God vergeeft en geneest ons door Jezus. Geloof je dat? </a:t>
            </a:r>
            <a:endParaRPr lang="nl-NL" sz="3600" b="1" dirty="0"/>
          </a:p>
        </p:txBody>
      </p:sp>
    </p:spTree>
    <p:extLst>
      <p:ext uri="{BB962C8B-B14F-4D97-AF65-F5344CB8AC3E}">
        <p14:creationId xmlns:p14="http://schemas.microsoft.com/office/powerpoint/2010/main" val="363160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168346"/>
            <a:ext cx="12192000" cy="2689654"/>
          </a:xfrm>
        </p:spPr>
        <p:txBody>
          <a:bodyPr>
            <a:noAutofit/>
          </a:bodyPr>
          <a:lstStyle/>
          <a:p>
            <a:pPr algn="ctr"/>
            <a:r>
              <a:rPr lang="nl-NL" sz="4000" b="1" dirty="0">
                <a:solidFill>
                  <a:schemeClr val="accent5">
                    <a:lumMod val="50000"/>
                  </a:schemeClr>
                </a:solidFill>
                <a:latin typeface="+mn-lt"/>
              </a:rPr>
              <a:t>Kom Jezus, kom, </a:t>
            </a:r>
            <a:br>
              <a:rPr lang="nl-NL" sz="4000" b="1" dirty="0">
                <a:solidFill>
                  <a:schemeClr val="accent5">
                    <a:lumMod val="50000"/>
                  </a:schemeClr>
                </a:solidFill>
                <a:latin typeface="+mn-lt"/>
              </a:rPr>
            </a:br>
            <a:r>
              <a:rPr lang="nl-NL" sz="4000" b="1" dirty="0">
                <a:solidFill>
                  <a:schemeClr val="accent5">
                    <a:lumMod val="50000"/>
                  </a:schemeClr>
                </a:solidFill>
                <a:latin typeface="+mn-lt"/>
              </a:rPr>
              <a:t>vul dit land met Uw heerlijkheid.</a:t>
            </a:r>
            <a:br>
              <a:rPr lang="nl-NL" sz="4000" b="1" dirty="0">
                <a:solidFill>
                  <a:schemeClr val="accent5">
                    <a:lumMod val="50000"/>
                  </a:schemeClr>
                </a:solidFill>
                <a:latin typeface="+mn-lt"/>
              </a:rPr>
            </a:br>
            <a:r>
              <a:rPr lang="nl-NL" sz="4000" b="1" dirty="0">
                <a:solidFill>
                  <a:schemeClr val="accent5">
                    <a:lumMod val="50000"/>
                  </a:schemeClr>
                </a:solidFill>
                <a:latin typeface="+mn-lt"/>
              </a:rPr>
              <a:t>Kom heilige geest, stort op ons Uw vuur.</a:t>
            </a:r>
            <a:br>
              <a:rPr lang="nl-NL" sz="4000" b="1" dirty="0">
                <a:solidFill>
                  <a:schemeClr val="accent5">
                    <a:lumMod val="50000"/>
                  </a:schemeClr>
                </a:solidFill>
                <a:latin typeface="+mn-lt"/>
              </a:rPr>
            </a:br>
            <a:r>
              <a:rPr lang="nl-NL" sz="4000" b="1" dirty="0">
                <a:solidFill>
                  <a:schemeClr val="accent5">
                    <a:lumMod val="50000"/>
                  </a:schemeClr>
                </a:solidFill>
                <a:latin typeface="+mn-lt"/>
              </a:rPr>
              <a:t>Zend Uw rivier, laat Uw heil heel de aard vervullen. </a:t>
            </a:r>
            <a:br>
              <a:rPr lang="nl-NL" sz="4000" b="1" dirty="0">
                <a:solidFill>
                  <a:schemeClr val="accent5">
                    <a:lumMod val="50000"/>
                  </a:schemeClr>
                </a:solidFill>
                <a:latin typeface="+mn-lt"/>
              </a:rPr>
            </a:br>
            <a:r>
              <a:rPr lang="nl-NL" sz="4000" b="1" dirty="0">
                <a:solidFill>
                  <a:schemeClr val="accent5">
                    <a:lumMod val="50000"/>
                  </a:schemeClr>
                </a:solidFill>
                <a:latin typeface="+mn-lt"/>
              </a:rPr>
              <a:t>spreek Heer Uw woord, dat het licht overwint.</a:t>
            </a:r>
            <a:br>
              <a:rPr lang="nl-NL" sz="4000" b="1" dirty="0">
                <a:solidFill>
                  <a:schemeClr val="accent5">
                    <a:lumMod val="50000"/>
                  </a:schemeClr>
                </a:solidFill>
                <a:latin typeface="+mn-lt"/>
              </a:rPr>
            </a:br>
            <a:endParaRPr lang="nl-NL" sz="4000" b="1" dirty="0">
              <a:solidFill>
                <a:schemeClr val="accent5">
                  <a:lumMod val="50000"/>
                </a:schemeClr>
              </a:solidFill>
              <a:latin typeface="+mn-lt"/>
            </a:endParaRPr>
          </a:p>
        </p:txBody>
      </p:sp>
      <p:sp>
        <p:nvSpPr>
          <p:cNvPr id="5" name="Rechthoek 4"/>
          <p:cNvSpPr/>
          <p:nvPr/>
        </p:nvSpPr>
        <p:spPr>
          <a:xfrm>
            <a:off x="0" y="0"/>
            <a:ext cx="12192000" cy="3847207"/>
          </a:xfrm>
          <a:prstGeom prst="rect">
            <a:avLst/>
          </a:prstGeom>
        </p:spPr>
        <p:txBody>
          <a:bodyPr wrap="square">
            <a:spAutoFit/>
          </a:bodyPr>
          <a:lstStyle/>
          <a:p>
            <a:pPr algn="ctr"/>
            <a:r>
              <a:rPr lang="nl-NL" sz="3600" dirty="0" smtClean="0">
                <a:solidFill>
                  <a:schemeClr val="accent2">
                    <a:lumMod val="50000"/>
                  </a:schemeClr>
                </a:solidFill>
              </a:rPr>
              <a:t>1.</a:t>
            </a:r>
            <a:r>
              <a:rPr lang="nl-NL" sz="3600" dirty="0" smtClean="0"/>
              <a:t> </a:t>
            </a:r>
            <a:r>
              <a:rPr lang="nl-NL" sz="4000" b="1" dirty="0" smtClean="0"/>
              <a:t>Heer</a:t>
            </a:r>
            <a:r>
              <a:rPr lang="nl-NL" sz="4000" b="1" dirty="0"/>
              <a:t>, Uw licht en Uw liefde schijnen,</a:t>
            </a:r>
          </a:p>
          <a:p>
            <a:pPr algn="ctr"/>
            <a:r>
              <a:rPr lang="nl-NL" sz="4000" b="1" dirty="0"/>
              <a:t>waar U bent zal de nacht verdwijnen.</a:t>
            </a:r>
          </a:p>
          <a:p>
            <a:pPr algn="ctr"/>
            <a:r>
              <a:rPr lang="nl-NL" sz="4000" b="1" dirty="0"/>
              <a:t>Jezus, Licht van de wereld, vernieuw ons,</a:t>
            </a:r>
          </a:p>
          <a:p>
            <a:pPr algn="ctr"/>
            <a:r>
              <a:rPr lang="nl-NL" sz="4000" b="1" dirty="0"/>
              <a:t>levend Woord, ja, Uw waarheid bevrijd’ ons.</a:t>
            </a:r>
          </a:p>
          <a:p>
            <a:pPr algn="ctr"/>
            <a:r>
              <a:rPr lang="nl-NL" sz="4000" b="1" dirty="0"/>
              <a:t>Schijn in mij, schijn door mij.</a:t>
            </a:r>
          </a:p>
          <a:p>
            <a:r>
              <a:rPr lang="nl-NL" sz="3600" dirty="0" smtClean="0">
                <a:solidFill>
                  <a:schemeClr val="accent2">
                    <a:lumMod val="50000"/>
                  </a:schemeClr>
                </a:solidFill>
              </a:rPr>
              <a:t>Refrein:</a:t>
            </a:r>
            <a:endParaRPr lang="nl-NL" sz="3600" dirty="0">
              <a:solidFill>
                <a:schemeClr val="accent2">
                  <a:lumMod val="50000"/>
                </a:schemeClr>
              </a:solidFill>
            </a:endParaRPr>
          </a:p>
        </p:txBody>
      </p:sp>
    </p:spTree>
    <p:extLst>
      <p:ext uri="{BB962C8B-B14F-4D97-AF65-F5344CB8AC3E}">
        <p14:creationId xmlns:p14="http://schemas.microsoft.com/office/powerpoint/2010/main" val="391715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896" y="3410465"/>
            <a:ext cx="11953103" cy="3447535"/>
          </a:xfrm>
        </p:spPr>
        <p:txBody>
          <a:bodyPr>
            <a:noAutofit/>
          </a:bodyPr>
          <a:lstStyle/>
          <a:p>
            <a:pPr algn="ctr"/>
            <a:r>
              <a:rPr lang="nl-NL" sz="3400" dirty="0" smtClean="0">
                <a:latin typeface="+mn-lt"/>
              </a:rPr>
              <a:t>3.</a:t>
            </a:r>
            <a:r>
              <a:rPr lang="nl-NL" sz="3400" dirty="0" smtClean="0">
                <a:solidFill>
                  <a:schemeClr val="accent2">
                    <a:lumMod val="50000"/>
                  </a:schemeClr>
                </a:solidFill>
                <a:latin typeface="+mn-lt"/>
              </a:rPr>
              <a:t> </a:t>
            </a:r>
            <a:r>
              <a:rPr lang="nl-NL" sz="3600" b="1" dirty="0" smtClean="0">
                <a:solidFill>
                  <a:schemeClr val="accent2">
                    <a:lumMod val="50000"/>
                  </a:schemeClr>
                </a:solidFill>
                <a:latin typeface="+mn-lt"/>
              </a:rPr>
              <a:t>Staan </a:t>
            </a:r>
            <a:r>
              <a:rPr lang="nl-NL" sz="3600" b="1" dirty="0">
                <a:solidFill>
                  <a:schemeClr val="accent2">
                    <a:lumMod val="50000"/>
                  </a:schemeClr>
                </a:solidFill>
                <a:latin typeface="+mn-lt"/>
              </a:rPr>
              <a:t>wij oog in oog met U, Heer,</a:t>
            </a:r>
            <a:br>
              <a:rPr lang="nl-NL" sz="3600" b="1" dirty="0">
                <a:solidFill>
                  <a:schemeClr val="accent2">
                    <a:lumMod val="50000"/>
                  </a:schemeClr>
                </a:solidFill>
                <a:latin typeface="+mn-lt"/>
              </a:rPr>
            </a:br>
            <a:r>
              <a:rPr lang="nl-NL" sz="3600" b="1" dirty="0">
                <a:solidFill>
                  <a:schemeClr val="accent2">
                    <a:lumMod val="50000"/>
                  </a:schemeClr>
                </a:solidFill>
                <a:latin typeface="+mn-lt"/>
              </a:rPr>
              <a:t>daalt Uw stralende licht op ons neer. </a:t>
            </a:r>
            <a:br>
              <a:rPr lang="nl-NL" sz="3600" b="1" dirty="0">
                <a:solidFill>
                  <a:schemeClr val="accent2">
                    <a:lumMod val="50000"/>
                  </a:schemeClr>
                </a:solidFill>
                <a:latin typeface="+mn-lt"/>
              </a:rPr>
            </a:br>
            <a:r>
              <a:rPr lang="nl-NL" sz="3600" b="1" dirty="0">
                <a:solidFill>
                  <a:schemeClr val="accent2">
                    <a:lumMod val="50000"/>
                  </a:schemeClr>
                </a:solidFill>
                <a:latin typeface="+mn-lt"/>
              </a:rPr>
              <a:t>Zichtbaar tastbaar word U in ons leven.</a:t>
            </a:r>
            <a:br>
              <a:rPr lang="nl-NL" sz="3600" b="1" dirty="0">
                <a:solidFill>
                  <a:schemeClr val="accent2">
                    <a:lumMod val="50000"/>
                  </a:schemeClr>
                </a:solidFill>
                <a:latin typeface="+mn-lt"/>
              </a:rPr>
            </a:br>
            <a:r>
              <a:rPr lang="nl-NL" sz="3600" b="1" dirty="0">
                <a:solidFill>
                  <a:schemeClr val="accent2">
                    <a:lumMod val="50000"/>
                  </a:schemeClr>
                </a:solidFill>
                <a:latin typeface="+mn-lt"/>
              </a:rPr>
              <a:t>U volmaakt wie volkomen zich geven.</a:t>
            </a:r>
            <a:br>
              <a:rPr lang="nl-NL" sz="3600" b="1" dirty="0">
                <a:solidFill>
                  <a:schemeClr val="accent2">
                    <a:lumMod val="50000"/>
                  </a:schemeClr>
                </a:solidFill>
                <a:latin typeface="+mn-lt"/>
              </a:rPr>
            </a:br>
            <a:r>
              <a:rPr lang="nl-NL" sz="3600" b="1" dirty="0">
                <a:solidFill>
                  <a:schemeClr val="accent2">
                    <a:lumMod val="50000"/>
                  </a:schemeClr>
                </a:solidFill>
                <a:latin typeface="+mn-lt"/>
              </a:rPr>
              <a:t>Schijn in mij, schijn door </a:t>
            </a:r>
            <a:r>
              <a:rPr lang="nl-NL" sz="3600" b="1" dirty="0" smtClean="0">
                <a:solidFill>
                  <a:schemeClr val="accent2">
                    <a:lumMod val="50000"/>
                  </a:schemeClr>
                </a:solidFill>
                <a:latin typeface="+mn-lt"/>
              </a:rPr>
              <a:t>mij.</a:t>
            </a:r>
            <a:r>
              <a:rPr lang="nl-NL" sz="3600" b="1" dirty="0">
                <a:solidFill>
                  <a:schemeClr val="accent2">
                    <a:lumMod val="50000"/>
                  </a:schemeClr>
                </a:solidFill>
                <a:latin typeface="+mn-lt"/>
              </a:rPr>
              <a:t/>
            </a:r>
            <a:br>
              <a:rPr lang="nl-NL" sz="3600" b="1" dirty="0">
                <a:solidFill>
                  <a:schemeClr val="accent2">
                    <a:lumMod val="50000"/>
                  </a:schemeClr>
                </a:solidFill>
                <a:latin typeface="+mn-lt"/>
              </a:rPr>
            </a:br>
            <a:r>
              <a:rPr lang="nl-NL" sz="3600" b="1" dirty="0">
                <a:latin typeface="+mn-lt"/>
              </a:rPr>
              <a:t> </a:t>
            </a:r>
            <a:br>
              <a:rPr lang="nl-NL" sz="3600" b="1" dirty="0">
                <a:latin typeface="+mn-lt"/>
              </a:rPr>
            </a:br>
            <a:r>
              <a:rPr lang="nl-NL" sz="2800" b="1" dirty="0">
                <a:latin typeface="+mn-lt"/>
              </a:rPr>
              <a:t>In het Engels: </a:t>
            </a:r>
            <a:r>
              <a:rPr lang="nl-NL" sz="2800" b="1" dirty="0" err="1">
                <a:latin typeface="+mn-lt"/>
              </a:rPr>
              <a:t>Mirrored</a:t>
            </a:r>
            <a:r>
              <a:rPr lang="nl-NL" sz="2800" b="1" dirty="0">
                <a:latin typeface="+mn-lt"/>
              </a:rPr>
              <a:t> </a:t>
            </a:r>
            <a:r>
              <a:rPr lang="nl-NL" sz="2800" b="1" dirty="0" err="1">
                <a:latin typeface="+mn-lt"/>
              </a:rPr>
              <a:t>here</a:t>
            </a:r>
            <a:r>
              <a:rPr lang="nl-NL" sz="2800" b="1" dirty="0">
                <a:latin typeface="+mn-lt"/>
              </a:rPr>
              <a:t>, </a:t>
            </a:r>
            <a:r>
              <a:rPr lang="nl-NL" sz="2800" b="1" dirty="0" err="1">
                <a:latin typeface="+mn-lt"/>
              </a:rPr>
              <a:t>may</a:t>
            </a:r>
            <a:r>
              <a:rPr lang="nl-NL" sz="2800" b="1" dirty="0">
                <a:latin typeface="+mn-lt"/>
              </a:rPr>
              <a:t> </a:t>
            </a:r>
            <a:r>
              <a:rPr lang="nl-NL" sz="2800" b="1" dirty="0" err="1">
                <a:latin typeface="+mn-lt"/>
              </a:rPr>
              <a:t>our</a:t>
            </a:r>
            <a:r>
              <a:rPr lang="nl-NL" sz="2800" b="1" dirty="0">
                <a:latin typeface="+mn-lt"/>
              </a:rPr>
              <a:t> </a:t>
            </a:r>
            <a:r>
              <a:rPr lang="nl-NL" sz="2800" b="1" dirty="0" err="1">
                <a:latin typeface="+mn-lt"/>
              </a:rPr>
              <a:t>lives</a:t>
            </a:r>
            <a:r>
              <a:rPr lang="nl-NL" sz="2800" b="1" dirty="0">
                <a:latin typeface="+mn-lt"/>
              </a:rPr>
              <a:t> </a:t>
            </a:r>
            <a:r>
              <a:rPr lang="nl-NL" sz="2800" b="1" dirty="0" err="1">
                <a:latin typeface="+mn-lt"/>
              </a:rPr>
              <a:t>tell</a:t>
            </a:r>
            <a:r>
              <a:rPr lang="nl-NL" sz="2800" b="1" dirty="0">
                <a:latin typeface="+mn-lt"/>
              </a:rPr>
              <a:t> </a:t>
            </a:r>
            <a:r>
              <a:rPr lang="nl-NL" sz="2800" b="1" dirty="0" err="1">
                <a:latin typeface="+mn-lt"/>
              </a:rPr>
              <a:t>Your</a:t>
            </a:r>
            <a:r>
              <a:rPr lang="nl-NL" sz="2800" b="1" dirty="0">
                <a:latin typeface="+mn-lt"/>
              </a:rPr>
              <a:t> story.</a:t>
            </a:r>
            <a:br>
              <a:rPr lang="nl-NL" sz="2800" b="1" dirty="0">
                <a:latin typeface="+mn-lt"/>
              </a:rPr>
            </a:br>
            <a:r>
              <a:rPr lang="nl-NL" sz="2800" b="1" dirty="0" err="1">
                <a:latin typeface="+mn-lt"/>
              </a:rPr>
              <a:t>Shine</a:t>
            </a:r>
            <a:r>
              <a:rPr lang="nl-NL" sz="2800" b="1" dirty="0">
                <a:latin typeface="+mn-lt"/>
              </a:rPr>
              <a:t> on me, </a:t>
            </a:r>
            <a:r>
              <a:rPr lang="nl-NL" sz="2800" b="1" dirty="0" err="1">
                <a:latin typeface="+mn-lt"/>
              </a:rPr>
              <a:t>shine</a:t>
            </a:r>
            <a:r>
              <a:rPr lang="nl-NL" sz="2800" b="1" dirty="0">
                <a:latin typeface="+mn-lt"/>
              </a:rPr>
              <a:t> on me.</a:t>
            </a:r>
            <a:br>
              <a:rPr lang="nl-NL" sz="2800" b="1" dirty="0">
                <a:latin typeface="+mn-lt"/>
              </a:rPr>
            </a:br>
            <a:endParaRPr lang="nl-NL" sz="2800" b="1" dirty="0">
              <a:latin typeface="+mn-lt"/>
            </a:endParaRPr>
          </a:p>
        </p:txBody>
      </p:sp>
      <p:sp>
        <p:nvSpPr>
          <p:cNvPr id="3" name="Rechthoek 2"/>
          <p:cNvSpPr/>
          <p:nvPr/>
        </p:nvSpPr>
        <p:spPr>
          <a:xfrm>
            <a:off x="0" y="0"/>
            <a:ext cx="12192000" cy="2862322"/>
          </a:xfrm>
          <a:prstGeom prst="rect">
            <a:avLst/>
          </a:prstGeom>
        </p:spPr>
        <p:txBody>
          <a:bodyPr wrap="square">
            <a:spAutoFit/>
          </a:bodyPr>
          <a:lstStyle/>
          <a:p>
            <a:pPr algn="ctr"/>
            <a:r>
              <a:rPr lang="nl-NL" sz="3400" dirty="0" smtClean="0">
                <a:solidFill>
                  <a:schemeClr val="accent2">
                    <a:lumMod val="50000"/>
                  </a:schemeClr>
                </a:solidFill>
              </a:rPr>
              <a:t>2.</a:t>
            </a:r>
            <a:r>
              <a:rPr lang="nl-NL" sz="3400" dirty="0" smtClean="0"/>
              <a:t> </a:t>
            </a:r>
            <a:r>
              <a:rPr lang="nl-NL" sz="3600" b="1" dirty="0" smtClean="0"/>
              <a:t>Heer, </a:t>
            </a:r>
            <a:r>
              <a:rPr lang="nl-NL" sz="3600" b="1" dirty="0"/>
              <a:t>ik wil komen in Uw nabijheid, </a:t>
            </a:r>
          </a:p>
          <a:p>
            <a:pPr algn="ctr"/>
            <a:r>
              <a:rPr lang="nl-NL" sz="3600" b="1" dirty="0"/>
              <a:t>uit de schaduwen in Uw heerlijkheid.</a:t>
            </a:r>
          </a:p>
          <a:p>
            <a:pPr algn="ctr"/>
            <a:r>
              <a:rPr lang="nl-NL" sz="3600" b="1" dirty="0"/>
              <a:t>Door het bloed mag ik U toebehoren,</a:t>
            </a:r>
          </a:p>
          <a:p>
            <a:pPr algn="ctr"/>
            <a:r>
              <a:rPr lang="nl-NL" sz="3600" b="1" dirty="0"/>
              <a:t>leer mij toets mij. Uw stem wil ik horen.</a:t>
            </a:r>
          </a:p>
          <a:p>
            <a:pPr algn="ctr"/>
            <a:r>
              <a:rPr lang="nl-NL" sz="3600" b="1" dirty="0"/>
              <a:t>Schijn in mij, schijn door mij.</a:t>
            </a:r>
          </a:p>
        </p:txBody>
      </p:sp>
    </p:spTree>
    <p:extLst>
      <p:ext uri="{BB962C8B-B14F-4D97-AF65-F5344CB8AC3E}">
        <p14:creationId xmlns:p14="http://schemas.microsoft.com/office/powerpoint/2010/main" val="1062613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05025" y="-9525"/>
            <a:ext cx="8225224" cy="6877050"/>
          </a:xfrm>
          <a:prstGeom prst="rect">
            <a:avLst/>
          </a:prstGeom>
        </p:spPr>
      </p:pic>
    </p:spTree>
    <p:extLst>
      <p:ext uri="{BB962C8B-B14F-4D97-AF65-F5344CB8AC3E}">
        <p14:creationId xmlns:p14="http://schemas.microsoft.com/office/powerpoint/2010/main" val="216945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97709" y="140043"/>
            <a:ext cx="11467070" cy="6401753"/>
          </a:xfrm>
          <a:prstGeom prst="rect">
            <a:avLst/>
          </a:prstGeom>
        </p:spPr>
        <p:txBody>
          <a:bodyPr wrap="square">
            <a:spAutoFit/>
          </a:bodyPr>
          <a:lstStyle/>
          <a:p>
            <a:pPr algn="ctr"/>
            <a:r>
              <a:rPr lang="nl-NL" sz="5400" b="1" dirty="0">
                <a:solidFill>
                  <a:schemeClr val="accent2">
                    <a:lumMod val="50000"/>
                  </a:schemeClr>
                </a:solidFill>
                <a:ea typeface="Times New Roman" panose="02020603050405020304" pitchFamily="18" charset="0"/>
                <a:cs typeface="Times New Roman" panose="02020603050405020304" pitchFamily="18" charset="0"/>
              </a:rPr>
              <a:t>Laat de belofte uit Jesaja </a:t>
            </a:r>
            <a:r>
              <a:rPr lang="nl-NL" sz="5400" b="1" dirty="0" smtClean="0">
                <a:solidFill>
                  <a:schemeClr val="accent2">
                    <a:lumMod val="50000"/>
                  </a:schemeClr>
                </a:solidFill>
                <a:ea typeface="Times New Roman" panose="02020603050405020304" pitchFamily="18" charset="0"/>
                <a:cs typeface="Times New Roman" panose="02020603050405020304" pitchFamily="18" charset="0"/>
              </a:rPr>
              <a:t>60:1</a:t>
            </a:r>
          </a:p>
          <a:p>
            <a:pPr algn="ctr"/>
            <a:r>
              <a:rPr lang="nl-NL" sz="5400" b="1" dirty="0" smtClean="0">
                <a:solidFill>
                  <a:schemeClr val="accent2">
                    <a:lumMod val="50000"/>
                  </a:schemeClr>
                </a:solidFill>
                <a:ea typeface="Times New Roman" panose="02020603050405020304" pitchFamily="18" charset="0"/>
                <a:cs typeface="Times New Roman" panose="02020603050405020304" pitchFamily="18" charset="0"/>
              </a:rPr>
              <a:t> </a:t>
            </a:r>
            <a:r>
              <a:rPr lang="nl-NL" sz="5400" b="1" dirty="0">
                <a:solidFill>
                  <a:schemeClr val="accent2">
                    <a:lumMod val="50000"/>
                  </a:schemeClr>
                </a:solidFill>
                <a:ea typeface="Times New Roman" panose="02020603050405020304" pitchFamily="18" charset="0"/>
                <a:cs typeface="Times New Roman" panose="02020603050405020304" pitchFamily="18" charset="0"/>
              </a:rPr>
              <a:t>je bemoedigen</a:t>
            </a:r>
            <a:r>
              <a:rPr lang="nl-NL" sz="5400" b="1" dirty="0" smtClean="0">
                <a:solidFill>
                  <a:schemeClr val="accent2">
                    <a:lumMod val="50000"/>
                  </a:schemeClr>
                </a:solidFill>
                <a:ea typeface="Times New Roman" panose="02020603050405020304" pitchFamily="18" charset="0"/>
                <a:cs typeface="Times New Roman" panose="02020603050405020304" pitchFamily="18" charset="0"/>
              </a:rPr>
              <a:t>:</a:t>
            </a:r>
            <a:endParaRPr lang="nl-NL" sz="1000" b="1" dirty="0" smtClean="0">
              <a:solidFill>
                <a:schemeClr val="accent2">
                  <a:lumMod val="50000"/>
                </a:schemeClr>
              </a:solidFill>
              <a:ea typeface="Times New Roman" panose="02020603050405020304" pitchFamily="18" charset="0"/>
              <a:cs typeface="Times New Roman" panose="02020603050405020304" pitchFamily="18" charset="0"/>
            </a:endParaRPr>
          </a:p>
          <a:p>
            <a:pPr algn="ctr"/>
            <a:r>
              <a:rPr lang="nl-NL" sz="1400" b="1" dirty="0">
                <a:solidFill>
                  <a:schemeClr val="accent2">
                    <a:lumMod val="50000"/>
                  </a:schemeClr>
                </a:solidFill>
                <a:ea typeface="Times New Roman" panose="02020603050405020304" pitchFamily="18" charset="0"/>
                <a:cs typeface="Times New Roman" panose="02020603050405020304" pitchFamily="18" charset="0"/>
              </a:rPr>
              <a:t> </a:t>
            </a:r>
            <a:endParaRPr lang="nl-NL" sz="1400" b="1" dirty="0" smtClean="0">
              <a:solidFill>
                <a:schemeClr val="accent2">
                  <a:lumMod val="50000"/>
                </a:schemeClr>
              </a:solidFill>
              <a:ea typeface="Times New Roman" panose="02020603050405020304" pitchFamily="18" charset="0"/>
              <a:cs typeface="Times New Roman" panose="02020603050405020304" pitchFamily="18" charset="0"/>
            </a:endParaRPr>
          </a:p>
          <a:p>
            <a:pPr algn="ctr"/>
            <a:r>
              <a:rPr lang="nl-NL" sz="7200" b="1" dirty="0" smtClean="0">
                <a:solidFill>
                  <a:srgbClr val="000000"/>
                </a:solidFill>
                <a:ea typeface="Times New Roman" panose="02020603050405020304" pitchFamily="18" charset="0"/>
                <a:cs typeface="Times New Roman" panose="02020603050405020304" pitchFamily="18" charset="0"/>
              </a:rPr>
              <a:t>‘</a:t>
            </a:r>
            <a:r>
              <a:rPr lang="nl-NL" sz="7200" b="1" dirty="0">
                <a:solidFill>
                  <a:srgbClr val="000000"/>
                </a:solidFill>
                <a:ea typeface="Times New Roman" panose="02020603050405020304" pitchFamily="18" charset="0"/>
                <a:cs typeface="Times New Roman" panose="02020603050405020304" pitchFamily="18" charset="0"/>
              </a:rPr>
              <a:t>Sta op, word verlicht, want uw licht komt en de heerlijkheid van de HEERE gaat over u op.’</a:t>
            </a:r>
            <a:endParaRPr lang="nl-NL" sz="7200" dirty="0"/>
          </a:p>
        </p:txBody>
      </p:sp>
    </p:spTree>
    <p:extLst>
      <p:ext uri="{BB962C8B-B14F-4D97-AF65-F5344CB8AC3E}">
        <p14:creationId xmlns:p14="http://schemas.microsoft.com/office/powerpoint/2010/main" val="344503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4" y="0"/>
            <a:ext cx="8161337"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3"/>
          <p:cNvSpPr>
            <a:spLocks noChangeArrowheads="1"/>
          </p:cNvSpPr>
          <p:nvPr/>
        </p:nvSpPr>
        <p:spPr bwMode="auto">
          <a:xfrm>
            <a:off x="1524001" y="6273800"/>
            <a:ext cx="9161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NL" altLang="nl-NL" sz="3200" b="1">
                <a:latin typeface="Arial" panose="020B0604020202020204" pitchFamily="34" charset="0"/>
                <a:ea typeface="Times New Roman" panose="02020603050405020304" pitchFamily="18" charset="0"/>
                <a:cs typeface="Arial" panose="020B0604020202020204" pitchFamily="34" charset="0"/>
              </a:rPr>
              <a:t>Volg het Woord van God en ervaar het wonder</a:t>
            </a:r>
            <a:endParaRPr lang="nl-NL" altLang="nl-NL" sz="320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3253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7135" y="74142"/>
            <a:ext cx="11944864" cy="6975115"/>
          </a:xfrm>
          <a:prstGeom prst="rect">
            <a:avLst/>
          </a:prstGeom>
        </p:spPr>
        <p:txBody>
          <a:bodyPr wrap="square">
            <a:spAutoFit/>
          </a:bodyPr>
          <a:lstStyle/>
          <a:p>
            <a:pPr fontAlgn="base">
              <a:lnSpc>
                <a:spcPct val="107000"/>
              </a:lnSpc>
            </a:pPr>
            <a:r>
              <a:rPr lang="nl-NL" sz="4400" b="1" dirty="0" smtClean="0">
                <a:latin typeface="+mj-lt"/>
                <a:ea typeface="Times New Roman" panose="02020603050405020304" pitchFamily="18" charset="0"/>
                <a:cs typeface="Times New Roman" panose="02020603050405020304" pitchFamily="18" charset="0"/>
              </a:rPr>
              <a:t>1 .</a:t>
            </a:r>
            <a:r>
              <a:rPr lang="nl-NL" sz="4400" b="1" dirty="0" smtClean="0">
                <a:latin typeface="Calibri" panose="020F0502020204030204" pitchFamily="34" charset="0"/>
                <a:ea typeface="Times New Roman" panose="02020603050405020304" pitchFamily="18" charset="0"/>
                <a:cs typeface="Times New Roman" panose="02020603050405020304" pitchFamily="18" charset="0"/>
              </a:rPr>
              <a:t> </a:t>
            </a:r>
          </a:p>
          <a:p>
            <a:pPr fontAlgn="base">
              <a:lnSpc>
                <a:spcPct val="107000"/>
              </a:lnSpc>
            </a:pP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Licht </a:t>
            </a:r>
            <a:r>
              <a:rPr lang="nl-NL" sz="4000" b="1" dirty="0">
                <a:latin typeface="Calibri" panose="020F0502020204030204" pitchFamily="34" charset="0"/>
                <a:ea typeface="Times New Roman" panose="02020603050405020304" pitchFamily="18" charset="0"/>
                <a:cs typeface="Times New Roman" panose="02020603050405020304" pitchFamily="18" charset="0"/>
              </a:rPr>
              <a:t>van de </a:t>
            </a: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wereld, U </a:t>
            </a:r>
            <a:r>
              <a:rPr lang="nl-NL" sz="4000" b="1" dirty="0">
                <a:latin typeface="Calibri" panose="020F0502020204030204" pitchFamily="34" charset="0"/>
                <a:ea typeface="Times New Roman" panose="02020603050405020304" pitchFamily="18" charset="0"/>
                <a:cs typeface="Times New Roman" panose="02020603050405020304" pitchFamily="18" charset="0"/>
              </a:rPr>
              <a:t>scheen in mijn </a:t>
            </a: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duisternis; </a:t>
            </a:r>
          </a:p>
          <a:p>
            <a:pPr fontAlgn="base">
              <a:lnSpc>
                <a:spcPct val="107000"/>
              </a:lnSpc>
            </a:pP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Nu </a:t>
            </a:r>
            <a:r>
              <a:rPr lang="nl-NL" sz="4000" b="1" dirty="0">
                <a:latin typeface="Calibri" panose="020F0502020204030204" pitchFamily="34" charset="0"/>
                <a:ea typeface="Times New Roman" panose="02020603050405020304" pitchFamily="18" charset="0"/>
                <a:cs typeface="Times New Roman" panose="02020603050405020304" pitchFamily="18" charset="0"/>
              </a:rPr>
              <a:t>mag ik zien wie U bent.</a:t>
            </a:r>
            <a:r>
              <a:rPr lang="nl-NL" sz="4000" dirty="0">
                <a:latin typeface="Calibri" panose="020F0502020204030204" pitchFamily="34" charset="0"/>
                <a:ea typeface="Times New Roman" panose="02020603050405020304" pitchFamily="18" charset="0"/>
                <a:cs typeface="Times New Roman" panose="02020603050405020304" pitchFamily="18" charset="0"/>
              </a:rPr>
              <a:t/>
            </a:r>
            <a:br>
              <a:rPr lang="nl-NL" sz="4000" dirty="0">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Liefde die maakt, </a:t>
            </a:r>
            <a:r>
              <a:rPr lang="nl-NL" sz="40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dat </a:t>
            </a: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ik U wil kennen Heer,</a:t>
            </a:r>
            <a: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Bij U wil ik zijn elk moment</a:t>
            </a:r>
            <a:r>
              <a:rPr lang="nl-NL" sz="40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p>
          <a:p>
            <a:pPr fontAlgn="base">
              <a:lnSpc>
                <a:spcPct val="107000"/>
              </a:lnSpc>
            </a:pPr>
            <a:endParaRPr lang="nl-NL" sz="1000" b="1"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pP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Voor </a:t>
            </a:r>
            <a:r>
              <a:rPr lang="nl-NL" sz="4000" b="1" dirty="0">
                <a:latin typeface="Calibri" panose="020F0502020204030204" pitchFamily="34" charset="0"/>
                <a:ea typeface="Times New Roman" panose="02020603050405020304" pitchFamily="18" charset="0"/>
                <a:cs typeface="Times New Roman" panose="02020603050405020304" pitchFamily="18" charset="0"/>
              </a:rPr>
              <a:t>U wil ik mij </a:t>
            </a: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buigen, U </a:t>
            </a:r>
            <a:r>
              <a:rPr lang="nl-NL" sz="4000" b="1" dirty="0">
                <a:latin typeface="Calibri" panose="020F0502020204030204" pitchFamily="34" charset="0"/>
                <a:ea typeface="Times New Roman" panose="02020603050405020304" pitchFamily="18" charset="0"/>
                <a:cs typeface="Times New Roman" panose="02020603050405020304" pitchFamily="18" charset="0"/>
              </a:rPr>
              <a:t>wil ik aanbidden,</a:t>
            </a:r>
            <a:r>
              <a:rPr lang="nl-NL" sz="4000" dirty="0">
                <a:latin typeface="Calibri" panose="020F0502020204030204" pitchFamily="34" charset="0"/>
                <a:ea typeface="Times New Roman" panose="02020603050405020304" pitchFamily="18" charset="0"/>
                <a:cs typeface="Times New Roman" panose="02020603050405020304" pitchFamily="18" charset="0"/>
              </a:rPr>
              <a:t/>
            </a:r>
            <a:br>
              <a:rPr lang="nl-NL" sz="4000" dirty="0">
                <a:latin typeface="Calibri" panose="020F0502020204030204" pitchFamily="34" charset="0"/>
                <a:ea typeface="Times New Roman" panose="02020603050405020304" pitchFamily="18" charset="0"/>
                <a:cs typeface="Times New Roman" panose="02020603050405020304" pitchFamily="18" charset="0"/>
              </a:rPr>
            </a:br>
            <a:r>
              <a:rPr lang="nl-NL" sz="4000" b="1" dirty="0">
                <a:latin typeface="Calibri" panose="020F0502020204030204" pitchFamily="34" charset="0"/>
                <a:ea typeface="Times New Roman" panose="02020603050405020304" pitchFamily="18" charset="0"/>
                <a:cs typeface="Times New Roman" panose="02020603050405020304" pitchFamily="18" charset="0"/>
              </a:rPr>
              <a:t>U wil ik erkennen als mijn Heer.</a:t>
            </a:r>
            <a:r>
              <a:rPr lang="nl-NL" sz="4000" dirty="0">
                <a:latin typeface="Calibri" panose="020F0502020204030204" pitchFamily="34" charset="0"/>
                <a:ea typeface="Times New Roman" panose="02020603050405020304" pitchFamily="18" charset="0"/>
                <a:cs typeface="Times New Roman" panose="02020603050405020304" pitchFamily="18" charset="0"/>
              </a:rPr>
              <a:t/>
            </a:r>
            <a:br>
              <a:rPr lang="nl-NL" sz="4000" dirty="0">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Want U alleen bent </a:t>
            </a:r>
            <a:r>
              <a:rPr lang="nl-NL" sz="40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waardig, Heilig </a:t>
            </a: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en rechtvaardig,</a:t>
            </a:r>
            <a: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U bent zo geweldig goed voor mij.</a:t>
            </a:r>
            <a:endParaRPr lang="nl-NL" sz="40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endParaRPr lang="nl-NL"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445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8411" y="115330"/>
            <a:ext cx="11467070" cy="6711453"/>
          </a:xfrm>
          <a:prstGeom prst="rect">
            <a:avLst/>
          </a:prstGeom>
        </p:spPr>
        <p:txBody>
          <a:bodyPr wrap="square">
            <a:spAutoFit/>
          </a:bodyPr>
          <a:lstStyle/>
          <a:p>
            <a:pPr fontAlgn="base">
              <a:lnSpc>
                <a:spcPct val="107000"/>
              </a:lnSpc>
              <a:spcAft>
                <a:spcPts val="0"/>
              </a:spcAft>
            </a:pPr>
            <a:r>
              <a:rPr lang="nl-NL" sz="4800" b="1" dirty="0" smtClean="0">
                <a:latin typeface="+mj-lt"/>
                <a:ea typeface="Times New Roman" panose="02020603050405020304" pitchFamily="18" charset="0"/>
                <a:cs typeface="Times New Roman" panose="02020603050405020304" pitchFamily="18" charset="0"/>
              </a:rPr>
              <a:t>2.</a:t>
            </a:r>
          </a:p>
          <a:p>
            <a:pPr fontAlgn="base">
              <a:lnSpc>
                <a:spcPct val="107000"/>
              </a:lnSpc>
              <a:spcAft>
                <a:spcPts val="0"/>
              </a:spcAft>
            </a:pPr>
            <a:r>
              <a:rPr lang="nl-NL" sz="4800" b="1" dirty="0" smtClean="0">
                <a:latin typeface="Calibri" panose="020F0502020204030204" pitchFamily="34" charset="0"/>
                <a:ea typeface="Times New Roman" panose="02020603050405020304" pitchFamily="18" charset="0"/>
                <a:cs typeface="Times New Roman" panose="02020603050405020304" pitchFamily="18" charset="0"/>
              </a:rPr>
              <a:t>Hemelse </a:t>
            </a:r>
            <a:r>
              <a:rPr lang="nl-NL" sz="4800" b="1" dirty="0">
                <a:latin typeface="Calibri" panose="020F0502020204030204" pitchFamily="34" charset="0"/>
                <a:ea typeface="Times New Roman" panose="02020603050405020304" pitchFamily="18" charset="0"/>
                <a:cs typeface="Times New Roman" panose="02020603050405020304" pitchFamily="18" charset="0"/>
              </a:rPr>
              <a:t>Heer,</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latin typeface="Calibri" panose="020F0502020204030204" pitchFamily="34" charset="0"/>
                <a:ea typeface="Times New Roman" panose="02020603050405020304" pitchFamily="18" charset="0"/>
                <a:cs typeface="Times New Roman" panose="02020603050405020304" pitchFamily="18" charset="0"/>
              </a:rPr>
              <a:t>U, die hoog en verheven bent,</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latin typeface="Calibri" panose="020F0502020204030204" pitchFamily="34" charset="0"/>
                <a:ea typeface="Times New Roman" panose="02020603050405020304" pitchFamily="18" charset="0"/>
                <a:cs typeface="Times New Roman" panose="02020603050405020304" pitchFamily="18" charset="0"/>
              </a:rPr>
              <a:t>Koning vol glorie en macht,</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Bent als een kind naar de wereld gekomen,</a:t>
            </a:r>
            <a:r>
              <a:rPr lang="nl-NL" sz="48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nl-NL" sz="48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nl-NL" sz="48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Legde Uw heerlijkheid af</a:t>
            </a:r>
            <a:r>
              <a:rPr lang="nl-NL" sz="48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endParaRPr lang="nl-NL"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 </a:t>
            </a:r>
            <a:endParaRPr lang="nl-NL"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4800" b="1" dirty="0">
                <a:latin typeface="Calibri" panose="020F0502020204030204" pitchFamily="34" charset="0"/>
                <a:ea typeface="Times New Roman" panose="02020603050405020304" pitchFamily="18" charset="0"/>
                <a:cs typeface="Times New Roman" panose="02020603050405020304" pitchFamily="18" charset="0"/>
              </a:rPr>
              <a:t>En nooit besef ik hoe U leed, </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latin typeface="Calibri" panose="020F0502020204030204" pitchFamily="34" charset="0"/>
                <a:ea typeface="Times New Roman" panose="02020603050405020304" pitchFamily="18" charset="0"/>
                <a:cs typeface="Times New Roman" panose="02020603050405020304" pitchFamily="18" charset="0"/>
              </a:rPr>
              <a:t>De pijn die al mijn zonde deed.</a:t>
            </a:r>
            <a:endParaRPr lang="nl-NL"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608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knielen_bij_kruis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657" y="0"/>
            <a:ext cx="7998683" cy="600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3"/>
          <p:cNvSpPr>
            <a:spLocks noChangeArrowheads="1"/>
          </p:cNvSpPr>
          <p:nvPr/>
        </p:nvSpPr>
        <p:spPr bwMode="auto">
          <a:xfrm>
            <a:off x="0" y="5930587"/>
            <a:ext cx="1219199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nl-NL" sz="4000" b="1" dirty="0">
                <a:latin typeface="Arial" panose="020B0604020202020204" pitchFamily="34" charset="0"/>
                <a:ea typeface="Times New Roman" panose="02020603050405020304" pitchFamily="18" charset="0"/>
                <a:cs typeface="Arial" panose="020B0604020202020204" pitchFamily="34" charset="0"/>
              </a:rPr>
              <a:t>  </a:t>
            </a:r>
            <a:r>
              <a:rPr lang="en-GB" altLang="nl-NL" sz="4800" b="1" dirty="0">
                <a:latin typeface="+mn-lt"/>
                <a:ea typeface="Times New Roman" panose="02020603050405020304" pitchFamily="18" charset="0"/>
                <a:cs typeface="Arial" panose="020B0604020202020204" pitchFamily="34" charset="0"/>
              </a:rPr>
              <a:t>Je </a:t>
            </a:r>
            <a:r>
              <a:rPr lang="en-GB" altLang="nl-NL" sz="4800" b="1" dirty="0" err="1" smtClean="0">
                <a:latin typeface="+mn-lt"/>
                <a:ea typeface="Times New Roman" panose="02020603050405020304" pitchFamily="18" charset="0"/>
                <a:cs typeface="Arial" panose="020B0604020202020204" pitchFamily="34" charset="0"/>
              </a:rPr>
              <a:t>vind</a:t>
            </a:r>
            <a:r>
              <a:rPr lang="en-GB" altLang="nl-NL" sz="4800" b="1" dirty="0" smtClean="0">
                <a:latin typeface="+mn-lt"/>
                <a:ea typeface="Times New Roman" panose="02020603050405020304" pitchFamily="18" charset="0"/>
                <a:cs typeface="Arial" panose="020B0604020202020204" pitchFamily="34" charset="0"/>
              </a:rPr>
              <a:t> </a:t>
            </a:r>
            <a:r>
              <a:rPr lang="en-GB" altLang="nl-NL" sz="4800" b="1" dirty="0" err="1" smtClean="0">
                <a:latin typeface="+mn-lt"/>
                <a:ea typeface="Times New Roman" panose="02020603050405020304" pitchFamily="18" charset="0"/>
                <a:cs typeface="Arial" panose="020B0604020202020204" pitchFamily="34" charset="0"/>
              </a:rPr>
              <a:t>redding</a:t>
            </a:r>
            <a:r>
              <a:rPr lang="en-GB" altLang="nl-NL" sz="4800" b="1" dirty="0" smtClean="0">
                <a:latin typeface="+mn-lt"/>
                <a:ea typeface="Times New Roman" panose="02020603050405020304" pitchFamily="18" charset="0"/>
                <a:cs typeface="Arial" panose="020B0604020202020204" pitchFamily="34" charset="0"/>
              </a:rPr>
              <a:t> </a:t>
            </a:r>
            <a:r>
              <a:rPr lang="en-GB" altLang="nl-NL" sz="4800" b="1" dirty="0" err="1" smtClean="0">
                <a:latin typeface="+mn-lt"/>
                <a:ea typeface="Times New Roman" panose="02020603050405020304" pitchFamily="18" charset="0"/>
                <a:cs typeface="Arial" panose="020B0604020202020204" pitchFamily="34" charset="0"/>
              </a:rPr>
              <a:t>en</a:t>
            </a:r>
            <a:r>
              <a:rPr lang="en-GB" altLang="nl-NL" sz="4800" b="1" dirty="0" smtClean="0">
                <a:latin typeface="+mn-lt"/>
                <a:ea typeface="Times New Roman" panose="02020603050405020304" pitchFamily="18" charset="0"/>
                <a:cs typeface="Arial" panose="020B0604020202020204" pitchFamily="34" charset="0"/>
              </a:rPr>
              <a:t> rust </a:t>
            </a:r>
            <a:r>
              <a:rPr lang="en-GB" altLang="nl-NL" sz="4800" b="1" dirty="0" err="1" smtClean="0">
                <a:latin typeface="+mn-lt"/>
                <a:ea typeface="Times New Roman" panose="02020603050405020304" pitchFamily="18" charset="0"/>
                <a:cs typeface="Arial" panose="020B0604020202020204" pitchFamily="34" charset="0"/>
              </a:rPr>
              <a:t>bij</a:t>
            </a:r>
            <a:r>
              <a:rPr lang="en-GB" altLang="nl-NL" sz="4800" b="1" dirty="0" smtClean="0">
                <a:latin typeface="+mn-lt"/>
                <a:ea typeface="Times New Roman" panose="02020603050405020304" pitchFamily="18" charset="0"/>
                <a:cs typeface="Arial" panose="020B0604020202020204" pitchFamily="34" charset="0"/>
              </a:rPr>
              <a:t> </a:t>
            </a:r>
            <a:r>
              <a:rPr lang="en-GB" altLang="nl-NL" sz="4800" b="1" dirty="0">
                <a:latin typeface="+mn-lt"/>
                <a:ea typeface="Times New Roman" panose="02020603050405020304" pitchFamily="18" charset="0"/>
                <a:cs typeface="Arial" panose="020B0604020202020204" pitchFamily="34" charset="0"/>
              </a:rPr>
              <a:t>het </a:t>
            </a:r>
            <a:r>
              <a:rPr lang="en-GB" altLang="nl-NL" sz="4800" b="1" dirty="0" err="1">
                <a:latin typeface="+mn-lt"/>
                <a:ea typeface="Times New Roman" panose="02020603050405020304" pitchFamily="18" charset="0"/>
                <a:cs typeface="Arial" panose="020B0604020202020204" pitchFamily="34" charset="0"/>
              </a:rPr>
              <a:t>kruis</a:t>
            </a:r>
            <a:endParaRPr lang="nl-NL" altLang="nl-NL" sz="4800" dirty="0">
              <a:latin typeface="+mn-lt"/>
              <a:ea typeface="Times New Roman" panose="02020603050405020304" pitchFamily="18" charset="0"/>
              <a:cs typeface="Arial" panose="020B0604020202020204" pitchFamily="34" charset="0"/>
            </a:endParaRPr>
          </a:p>
          <a:p>
            <a:pPr algn="ctr" eaLnBrk="0" hangingPunct="0"/>
            <a:endParaRPr lang="nl-NL" altLang="nl-NL"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7675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Afbeelding 1" descr="Inspirational-Praise-Mus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532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hthoek 2"/>
          <p:cNvSpPr>
            <a:spLocks noChangeArrowheads="1"/>
          </p:cNvSpPr>
          <p:nvPr/>
        </p:nvSpPr>
        <p:spPr bwMode="auto">
          <a:xfrm>
            <a:off x="7053251" y="148281"/>
            <a:ext cx="5130511"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nl-NL" altLang="nl-NL" sz="4400" b="1" dirty="0" smtClean="0">
                <a:latin typeface="+mn-lt"/>
              </a:rPr>
              <a:t>Jezus nodigt in Matth. 11:28: ‘Kom naar Mij toe, allen die vermoeid en belast bent, en Ik zal u rust geven.’</a:t>
            </a:r>
          </a:p>
          <a:p>
            <a:pPr algn="ctr"/>
            <a:endParaRPr lang="nl-NL" altLang="nl-NL" sz="1600" b="1" dirty="0">
              <a:latin typeface="+mn-lt"/>
            </a:endParaRPr>
          </a:p>
          <a:p>
            <a:pPr algn="ctr"/>
            <a:r>
              <a:rPr lang="nl-NL" altLang="nl-NL" sz="4400" b="1" dirty="0" smtClean="0">
                <a:solidFill>
                  <a:schemeClr val="accent5">
                    <a:lumMod val="50000"/>
                  </a:schemeClr>
                </a:solidFill>
                <a:latin typeface="+mn-lt"/>
              </a:rPr>
              <a:t>Geef je over aan Hem… om te staan in de vrijheid!</a:t>
            </a:r>
          </a:p>
        </p:txBody>
      </p:sp>
    </p:spTree>
    <p:extLst>
      <p:ext uri="{BB962C8B-B14F-4D97-AF65-F5344CB8AC3E}">
        <p14:creationId xmlns:p14="http://schemas.microsoft.com/office/powerpoint/2010/main" val="798138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ross_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41" y="135202"/>
            <a:ext cx="91281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3"/>
          <p:cNvSpPr>
            <a:spLocks noChangeArrowheads="1"/>
          </p:cNvSpPr>
          <p:nvPr/>
        </p:nvSpPr>
        <p:spPr bwMode="auto">
          <a:xfrm>
            <a:off x="156518" y="3338777"/>
            <a:ext cx="1183777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nl-NL" sz="3600" b="1" dirty="0">
                <a:latin typeface="+mn-lt"/>
                <a:ea typeface="Times New Roman" panose="02020603050405020304" pitchFamily="18" charset="0"/>
                <a:cs typeface="Arial" panose="020B0604020202020204" pitchFamily="34" charset="0"/>
              </a:rPr>
              <a:t>Nu reis </a:t>
            </a:r>
            <a:r>
              <a:rPr lang="en-GB" altLang="nl-NL" sz="3600" b="1" dirty="0" err="1">
                <a:latin typeface="+mn-lt"/>
                <a:ea typeface="Times New Roman" panose="02020603050405020304" pitchFamily="18" charset="0"/>
                <a:cs typeface="Arial" panose="020B0604020202020204" pitchFamily="34" charset="0"/>
              </a:rPr>
              <a:t>ik</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getroost</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onder</a:t>
            </a:r>
            <a:r>
              <a:rPr lang="en-GB" altLang="nl-NL" sz="3600" b="1" dirty="0">
                <a:latin typeface="+mn-lt"/>
                <a:ea typeface="Times New Roman" panose="02020603050405020304" pitchFamily="18" charset="0"/>
                <a:cs typeface="Arial" panose="020B0604020202020204" pitchFamily="34" charset="0"/>
              </a:rPr>
              <a:t> ‘t </a:t>
            </a:r>
            <a:r>
              <a:rPr lang="en-GB" altLang="nl-NL" sz="3600" b="1" dirty="0" err="1">
                <a:latin typeface="+mn-lt"/>
                <a:ea typeface="Times New Roman" panose="02020603050405020304" pitchFamily="18" charset="0"/>
                <a:cs typeface="Arial" panose="020B0604020202020204" pitchFamily="34" charset="0"/>
              </a:rPr>
              <a:t>heiligend</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kruis</a:t>
            </a:r>
            <a:endParaRPr lang="nl-NL" altLang="nl-NL" sz="3600" dirty="0">
              <a:latin typeface="+mn-lt"/>
              <a:ea typeface="Times New Roman" panose="02020603050405020304" pitchFamily="18" charset="0"/>
              <a:cs typeface="Arial" panose="020B0604020202020204" pitchFamily="34" charset="0"/>
            </a:endParaRPr>
          </a:p>
          <a:p>
            <a:pPr algn="ctr" eaLnBrk="0" hangingPunct="0"/>
            <a:r>
              <a:rPr lang="en-GB" altLang="nl-NL" sz="3600" b="1" dirty="0" err="1">
                <a:latin typeface="+mn-lt"/>
                <a:ea typeface="Times New Roman" panose="02020603050405020304" pitchFamily="18" charset="0"/>
                <a:cs typeface="Arial" panose="020B0604020202020204" pitchFamily="34" charset="0"/>
              </a:rPr>
              <a:t>naar</a:t>
            </a:r>
            <a:r>
              <a:rPr lang="en-GB" altLang="nl-NL" sz="3600" b="1" dirty="0">
                <a:latin typeface="+mn-lt"/>
                <a:ea typeface="Times New Roman" panose="02020603050405020304" pitchFamily="18" charset="0"/>
                <a:cs typeface="Arial" panose="020B0604020202020204" pitchFamily="34" charset="0"/>
              </a:rPr>
              <a:t> ‘t </a:t>
            </a:r>
            <a:r>
              <a:rPr lang="en-GB" altLang="nl-NL" sz="3600" b="1" dirty="0" err="1">
                <a:latin typeface="+mn-lt"/>
                <a:ea typeface="Times New Roman" panose="02020603050405020304" pitchFamily="18" charset="0"/>
                <a:cs typeface="Arial" panose="020B0604020202020204" pitchFamily="34" charset="0"/>
              </a:rPr>
              <a:t>erfgoed</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hierboven</a:t>
            </a:r>
            <a:r>
              <a:rPr lang="en-GB" altLang="nl-NL" sz="3600" b="1" dirty="0">
                <a:latin typeface="+mn-lt"/>
                <a:ea typeface="Times New Roman" panose="02020603050405020304" pitchFamily="18" charset="0"/>
                <a:cs typeface="Arial" panose="020B0604020202020204" pitchFamily="34" charset="0"/>
              </a:rPr>
              <a:t>,</a:t>
            </a:r>
          </a:p>
          <a:p>
            <a:pPr algn="ctr" eaLnBrk="0" hangingPunct="0"/>
            <a:r>
              <a:rPr lang="en-GB" altLang="nl-NL" sz="3600" b="1" dirty="0" err="1">
                <a:latin typeface="+mn-lt"/>
                <a:ea typeface="Times New Roman" panose="02020603050405020304" pitchFamily="18" charset="0"/>
                <a:cs typeface="Arial" panose="020B0604020202020204" pitchFamily="34" charset="0"/>
              </a:rPr>
              <a:t>naar</a:t>
            </a:r>
            <a:r>
              <a:rPr lang="en-GB" altLang="nl-NL" sz="3600" b="1" dirty="0">
                <a:latin typeface="+mn-lt"/>
                <a:ea typeface="Times New Roman" panose="02020603050405020304" pitchFamily="18" charset="0"/>
                <a:cs typeface="Arial" panose="020B0604020202020204" pitchFamily="34" charset="0"/>
              </a:rPr>
              <a:t> het </a:t>
            </a:r>
            <a:r>
              <a:rPr lang="en-GB" altLang="nl-NL" sz="3600" b="1" dirty="0" err="1">
                <a:latin typeface="+mn-lt"/>
                <a:ea typeface="Times New Roman" panose="02020603050405020304" pitchFamily="18" charset="0"/>
                <a:cs typeface="Arial" panose="020B0604020202020204" pitchFamily="34" charset="0"/>
              </a:rPr>
              <a:t>vaderlijk</a:t>
            </a:r>
            <a:r>
              <a:rPr lang="en-GB" altLang="nl-NL" sz="3600" b="1" dirty="0">
                <a:latin typeface="+mn-lt"/>
                <a:ea typeface="Times New Roman" panose="02020603050405020304" pitchFamily="18" charset="0"/>
                <a:cs typeface="Arial" panose="020B0604020202020204" pitchFamily="34" charset="0"/>
              </a:rPr>
              <a:t> huis.</a:t>
            </a:r>
            <a:endParaRPr lang="nl-NL" altLang="nl-NL" sz="3600" dirty="0">
              <a:latin typeface="+mn-lt"/>
              <a:ea typeface="Times New Roman" panose="02020603050405020304" pitchFamily="18" charset="0"/>
              <a:cs typeface="Arial" panose="020B0604020202020204" pitchFamily="34" charset="0"/>
            </a:endParaRPr>
          </a:p>
          <a:p>
            <a:pPr algn="ctr" eaLnBrk="0" hangingPunct="0"/>
            <a:r>
              <a:rPr lang="en-GB" altLang="nl-NL" sz="3600" b="1" dirty="0" err="1">
                <a:latin typeface="+mn-lt"/>
                <a:ea typeface="Times New Roman" panose="02020603050405020304" pitchFamily="18" charset="0"/>
                <a:cs typeface="Arial" panose="020B0604020202020204" pitchFamily="34" charset="0"/>
              </a:rPr>
              <a:t>Mijn</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Jezus</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geleidt</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mij</a:t>
            </a:r>
            <a:r>
              <a:rPr lang="en-GB" altLang="nl-NL" sz="3600" b="1" dirty="0">
                <a:latin typeface="+mn-lt"/>
                <a:ea typeface="Times New Roman" panose="02020603050405020304" pitchFamily="18" charset="0"/>
                <a:cs typeface="Arial" panose="020B0604020202020204" pitchFamily="34" charset="0"/>
              </a:rPr>
              <a:t> door d’ </a:t>
            </a:r>
            <a:r>
              <a:rPr lang="en-GB" altLang="nl-NL" sz="3600" b="1" dirty="0" err="1">
                <a:latin typeface="+mn-lt"/>
                <a:ea typeface="Times New Roman" panose="02020603050405020304" pitchFamily="18" charset="0"/>
                <a:cs typeface="Arial" panose="020B0604020202020204" pitchFamily="34" charset="0"/>
              </a:rPr>
              <a:t>aardse</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woestijn</a:t>
            </a:r>
            <a:endParaRPr lang="nl-NL" altLang="nl-NL" sz="3600" dirty="0">
              <a:latin typeface="+mn-lt"/>
              <a:ea typeface="Times New Roman" panose="02020603050405020304" pitchFamily="18" charset="0"/>
              <a:cs typeface="Arial" panose="020B0604020202020204" pitchFamily="34" charset="0"/>
            </a:endParaRPr>
          </a:p>
          <a:p>
            <a:pPr algn="ctr" eaLnBrk="0" hangingPunct="0"/>
            <a:r>
              <a:rPr lang="en-GB" altLang="nl-NL" sz="3600" b="1" dirty="0">
                <a:latin typeface="+mn-lt"/>
                <a:ea typeface="Times New Roman" panose="02020603050405020304" pitchFamily="18" charset="0"/>
                <a:cs typeface="Arial" panose="020B0604020202020204" pitchFamily="34" charset="0"/>
              </a:rPr>
              <a:t>‘</a:t>
            </a:r>
            <a:r>
              <a:rPr lang="en-GB" altLang="nl-NL" sz="3600" b="1" dirty="0" err="1">
                <a:latin typeface="+mn-lt"/>
                <a:ea typeface="Times New Roman" panose="02020603050405020304" pitchFamily="18" charset="0"/>
                <a:cs typeface="Arial" panose="020B0604020202020204" pitchFamily="34" charset="0"/>
              </a:rPr>
              <a:t>Gestorven</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voor</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mij</a:t>
            </a:r>
            <a:r>
              <a:rPr lang="en-GB" altLang="nl-NL" sz="3600" b="1" dirty="0">
                <a:latin typeface="+mn-lt"/>
                <a:ea typeface="Times New Roman" panose="02020603050405020304" pitchFamily="18" charset="0"/>
                <a:cs typeface="Arial" panose="020B0604020202020204" pitchFamily="34" charset="0"/>
              </a:rPr>
              <a:t>’, </a:t>
            </a:r>
          </a:p>
          <a:p>
            <a:pPr algn="ctr" eaLnBrk="0" hangingPunct="0"/>
            <a:r>
              <a:rPr lang="en-GB" altLang="nl-NL" sz="3600" b="1" dirty="0" err="1">
                <a:latin typeface="+mn-lt"/>
                <a:ea typeface="Times New Roman" panose="02020603050405020304" pitchFamily="18" charset="0"/>
                <a:cs typeface="Arial" panose="020B0604020202020204" pitchFamily="34" charset="0"/>
              </a:rPr>
              <a:t>zal</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mijn</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zwanenzang</a:t>
            </a:r>
            <a:r>
              <a:rPr lang="en-GB" altLang="nl-NL" sz="3600" b="1" dirty="0">
                <a:latin typeface="+mn-lt"/>
                <a:ea typeface="Times New Roman" panose="02020603050405020304" pitchFamily="18" charset="0"/>
                <a:cs typeface="Arial" panose="020B0604020202020204" pitchFamily="34" charset="0"/>
              </a:rPr>
              <a:t> </a:t>
            </a:r>
            <a:r>
              <a:rPr lang="en-GB" altLang="nl-NL" sz="3600" b="1" dirty="0" err="1">
                <a:latin typeface="+mn-lt"/>
                <a:ea typeface="Times New Roman" panose="02020603050405020304" pitchFamily="18" charset="0"/>
                <a:cs typeface="Arial" panose="020B0604020202020204" pitchFamily="34" charset="0"/>
              </a:rPr>
              <a:t>zijn</a:t>
            </a:r>
            <a:endParaRPr lang="en-GB" altLang="nl-NL" sz="3600" dirty="0">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10437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8521" y="115889"/>
            <a:ext cx="5721292" cy="6408737"/>
          </a:xfrm>
        </p:spPr>
        <p:txBody>
          <a:bodyPr>
            <a:normAutofit fontScale="90000"/>
          </a:bodyPr>
          <a:lstStyle/>
          <a:p>
            <a:pPr eaLnBrk="1" hangingPunct="1">
              <a:defRPr/>
            </a:pPr>
            <a:r>
              <a:rPr lang="nl-NL" sz="3200" u="sng" dirty="0">
                <a:solidFill>
                  <a:schemeClr val="accent2">
                    <a:lumMod val="50000"/>
                  </a:schemeClr>
                </a:solidFill>
                <a:latin typeface="+mn-lt"/>
              </a:rPr>
              <a:t>Refrein:</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dirty="0">
                <a:solidFill>
                  <a:schemeClr val="accent2">
                    <a:lumMod val="50000"/>
                  </a:schemeClr>
                </a:solidFill>
                <a:latin typeface="+mn-lt"/>
              </a:rPr>
              <a:t>      </a:t>
            </a:r>
            <a:r>
              <a:rPr lang="nl-NL" sz="3600" b="1" dirty="0">
                <a:solidFill>
                  <a:schemeClr val="accent2">
                    <a:lumMod val="50000"/>
                  </a:schemeClr>
                </a:solidFill>
                <a:latin typeface="+mn-lt"/>
              </a:rPr>
              <a:t>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b="1" dirty="0">
                <a:solidFill>
                  <a:schemeClr val="accent2">
                    <a:lumMod val="50000"/>
                  </a:schemeClr>
                </a:solidFill>
                <a:latin typeface="+mn-lt"/>
              </a:rPr>
              <a:t>Ik wandel in het licht met Jezus,                                                  </a:t>
            </a:r>
            <a:r>
              <a:rPr lang="nl-NL" dirty="0">
                <a:solidFill>
                  <a:schemeClr val="accent2">
                    <a:lumMod val="50000"/>
                  </a:schemeClr>
                </a:solidFill>
                <a:latin typeface="+mn-lt"/>
              </a:rPr>
              <a:t/>
            </a:r>
            <a:br>
              <a:rPr lang="nl-NL" dirty="0">
                <a:solidFill>
                  <a:schemeClr val="accent2">
                    <a:lumMod val="50000"/>
                  </a:schemeClr>
                </a:solidFill>
                <a:latin typeface="+mn-lt"/>
              </a:rPr>
            </a:br>
            <a:r>
              <a:rPr lang="nl-NL" b="1" dirty="0">
                <a:solidFill>
                  <a:schemeClr val="accent2">
                    <a:lumMod val="50000"/>
                  </a:schemeClr>
                </a:solidFill>
                <a:latin typeface="+mn-lt"/>
              </a:rPr>
              <a:t>en ‘k luister naar Zijn </a:t>
            </a:r>
            <a:r>
              <a:rPr lang="nl-NL" b="1" dirty="0" err="1">
                <a:solidFill>
                  <a:schemeClr val="accent2">
                    <a:lumMod val="50000"/>
                  </a:schemeClr>
                </a:solidFill>
                <a:latin typeface="+mn-lt"/>
              </a:rPr>
              <a:t>dierb’re</a:t>
            </a:r>
            <a:r>
              <a:rPr lang="nl-NL" b="1" dirty="0">
                <a:solidFill>
                  <a:schemeClr val="accent2">
                    <a:lumMod val="50000"/>
                  </a:schemeClr>
                </a:solidFill>
                <a:latin typeface="+mn-lt"/>
              </a:rPr>
              <a:t> stem,</a:t>
            </a:r>
            <a:br>
              <a:rPr lang="nl-NL" b="1" dirty="0">
                <a:solidFill>
                  <a:schemeClr val="accent2">
                    <a:lumMod val="50000"/>
                  </a:schemeClr>
                </a:solidFill>
                <a:latin typeface="+mn-lt"/>
              </a:rPr>
            </a:br>
            <a:r>
              <a:rPr lang="nl-NL" b="1" dirty="0">
                <a:solidFill>
                  <a:schemeClr val="accent2">
                    <a:lumMod val="50000"/>
                  </a:schemeClr>
                </a:solidFill>
                <a:latin typeface="+mn-lt"/>
              </a:rPr>
              <a:t>                                          </a:t>
            </a:r>
            <a:r>
              <a:rPr lang="nl-NL" dirty="0">
                <a:solidFill>
                  <a:schemeClr val="accent2">
                    <a:lumMod val="50000"/>
                  </a:schemeClr>
                </a:solidFill>
                <a:latin typeface="+mn-lt"/>
              </a:rPr>
              <a:t/>
            </a:r>
            <a:br>
              <a:rPr lang="nl-NL" dirty="0">
                <a:solidFill>
                  <a:schemeClr val="accent2">
                    <a:lumMod val="50000"/>
                  </a:schemeClr>
                </a:solidFill>
                <a:latin typeface="+mn-lt"/>
              </a:rPr>
            </a:br>
            <a:r>
              <a:rPr lang="nl-NL" b="1" dirty="0">
                <a:solidFill>
                  <a:schemeClr val="accent2">
                    <a:lumMod val="50000"/>
                  </a:schemeClr>
                </a:solidFill>
                <a:latin typeface="+mn-lt"/>
              </a:rPr>
              <a:t>en niets kan mij van Jezus scheiden,                                            </a:t>
            </a:r>
            <a:r>
              <a:rPr lang="nl-NL" dirty="0">
                <a:solidFill>
                  <a:schemeClr val="accent2">
                    <a:lumMod val="50000"/>
                  </a:schemeClr>
                </a:solidFill>
                <a:latin typeface="+mn-lt"/>
              </a:rPr>
              <a:t/>
            </a:r>
            <a:br>
              <a:rPr lang="nl-NL" dirty="0">
                <a:solidFill>
                  <a:schemeClr val="accent2">
                    <a:lumMod val="50000"/>
                  </a:schemeClr>
                </a:solidFill>
                <a:latin typeface="+mn-lt"/>
              </a:rPr>
            </a:br>
            <a:r>
              <a:rPr lang="nl-NL" b="1" dirty="0">
                <a:solidFill>
                  <a:schemeClr val="accent2">
                    <a:lumMod val="50000"/>
                  </a:schemeClr>
                </a:solidFill>
                <a:latin typeface="+mn-lt"/>
              </a:rPr>
              <a:t>sinds ik wandel in het licht met Hem.</a:t>
            </a:r>
            <a:r>
              <a:rPr lang="nl-NL" dirty="0">
                <a:solidFill>
                  <a:schemeClr val="accent2">
                    <a:lumMod val="50000"/>
                  </a:schemeClr>
                </a:solidFill>
                <a:latin typeface="+mn-lt"/>
              </a:rPr>
              <a:t/>
            </a:r>
            <a:br>
              <a:rPr lang="nl-NL" dirty="0">
                <a:solidFill>
                  <a:schemeClr val="accent2">
                    <a:lumMod val="50000"/>
                  </a:schemeClr>
                </a:solidFill>
                <a:latin typeface="+mn-lt"/>
              </a:rPr>
            </a:br>
            <a:endParaRPr lang="nl-NL" dirty="0">
              <a:solidFill>
                <a:schemeClr val="accent2">
                  <a:lumMod val="50000"/>
                </a:schemeClr>
              </a:solidFill>
              <a:latin typeface="+mn-lt"/>
            </a:endParaRPr>
          </a:p>
        </p:txBody>
      </p:sp>
      <p:sp>
        <p:nvSpPr>
          <p:cNvPr id="3" name="Rechthoek 2"/>
          <p:cNvSpPr/>
          <p:nvPr/>
        </p:nvSpPr>
        <p:spPr>
          <a:xfrm>
            <a:off x="460126" y="0"/>
            <a:ext cx="5848395" cy="6524863"/>
          </a:xfrm>
          <a:prstGeom prst="rect">
            <a:avLst/>
          </a:prstGeom>
        </p:spPr>
        <p:txBody>
          <a:bodyPr wrap="square">
            <a:spAutoFit/>
          </a:bodyPr>
          <a:lstStyle/>
          <a:p>
            <a:pPr>
              <a:defRPr/>
            </a:pPr>
            <a:r>
              <a:rPr lang="nl-NL" sz="3600" b="1" dirty="0">
                <a:latin typeface="+mj-lt"/>
                <a:ea typeface="Times New Roman" panose="02020603050405020304" pitchFamily="18" charset="0"/>
              </a:rPr>
              <a:t>1.</a:t>
            </a:r>
          </a:p>
          <a:p>
            <a:pPr>
              <a:defRPr/>
            </a:pPr>
            <a:r>
              <a:rPr lang="nl-NL" sz="4400" b="1" dirty="0">
                <a:ea typeface="Times New Roman" panose="02020603050405020304" pitchFamily="18" charset="0"/>
              </a:rPr>
              <a:t>Ik wandel in het licht </a:t>
            </a:r>
          </a:p>
          <a:p>
            <a:pPr>
              <a:defRPr/>
            </a:pPr>
            <a:r>
              <a:rPr lang="nl-NL" sz="4400" b="1" dirty="0">
                <a:ea typeface="Times New Roman" panose="02020603050405020304" pitchFamily="18" charset="0"/>
              </a:rPr>
              <a:t>met Jezus,</a:t>
            </a:r>
          </a:p>
          <a:p>
            <a:pPr>
              <a:defRPr/>
            </a:pPr>
            <a:r>
              <a:rPr lang="nl-NL" sz="1000" b="1" dirty="0">
                <a:ea typeface="Times New Roman" panose="02020603050405020304" pitchFamily="18" charset="0"/>
              </a:rPr>
              <a:t>                                          </a:t>
            </a:r>
          </a:p>
          <a:p>
            <a:pPr>
              <a:defRPr/>
            </a:pPr>
            <a:r>
              <a:rPr lang="nl-NL" sz="4400" b="1" dirty="0">
                <a:ea typeface="Times New Roman" panose="02020603050405020304" pitchFamily="18" charset="0"/>
              </a:rPr>
              <a:t>het </a:t>
            </a:r>
            <a:r>
              <a:rPr lang="nl-NL" sz="4400" b="1" dirty="0" err="1">
                <a:ea typeface="Times New Roman" panose="02020603050405020304" pitchFamily="18" charset="0"/>
              </a:rPr>
              <a:t>donk’re</a:t>
            </a:r>
            <a:r>
              <a:rPr lang="nl-NL" sz="4400" b="1" dirty="0">
                <a:ea typeface="Times New Roman" panose="02020603050405020304" pitchFamily="18" charset="0"/>
              </a:rPr>
              <a:t> dal ligt achter mij,</a:t>
            </a:r>
          </a:p>
          <a:p>
            <a:pPr>
              <a:defRPr/>
            </a:pPr>
            <a:r>
              <a:rPr lang="nl-NL" sz="1000" b="1" dirty="0">
                <a:ea typeface="Times New Roman" panose="02020603050405020304" pitchFamily="18" charset="0"/>
              </a:rPr>
              <a:t>                                  </a:t>
            </a:r>
          </a:p>
          <a:p>
            <a:pPr>
              <a:defRPr/>
            </a:pPr>
            <a:r>
              <a:rPr lang="nl-NL" sz="4400" b="1" dirty="0">
                <a:ea typeface="Times New Roman" panose="02020603050405020304" pitchFamily="18" charset="0"/>
              </a:rPr>
              <a:t>en ‘k weet mij in Zijn trouw geborgen,</a:t>
            </a:r>
          </a:p>
          <a:p>
            <a:pPr>
              <a:defRPr/>
            </a:pPr>
            <a:r>
              <a:rPr lang="nl-NL" sz="1000" b="1" dirty="0">
                <a:ea typeface="Times New Roman" panose="02020603050405020304" pitchFamily="18" charset="0"/>
              </a:rPr>
              <a:t>                     </a:t>
            </a:r>
          </a:p>
          <a:p>
            <a:pPr>
              <a:defRPr/>
            </a:pPr>
            <a:r>
              <a:rPr lang="nl-NL" sz="4400" b="1" dirty="0">
                <a:ea typeface="Times New Roman" panose="02020603050405020304" pitchFamily="18" charset="0"/>
              </a:rPr>
              <a:t>welk een liefdevolle Vriend is Hij.</a:t>
            </a:r>
          </a:p>
        </p:txBody>
      </p:sp>
    </p:spTree>
    <p:extLst>
      <p:ext uri="{BB962C8B-B14F-4D97-AF65-F5344CB8AC3E}">
        <p14:creationId xmlns:p14="http://schemas.microsoft.com/office/powerpoint/2010/main" val="760066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1802" y="274638"/>
            <a:ext cx="5578680" cy="6583362"/>
          </a:xfrm>
        </p:spPr>
        <p:txBody>
          <a:bodyPr>
            <a:normAutofit fontScale="90000"/>
          </a:bodyPr>
          <a:lstStyle/>
          <a:p>
            <a:pPr eaLnBrk="1" hangingPunct="1">
              <a:defRPr/>
            </a:pPr>
            <a:r>
              <a:rPr lang="nl-NL" sz="2800" b="1" u="sng" dirty="0">
                <a:solidFill>
                  <a:schemeClr val="accent2">
                    <a:lumMod val="50000"/>
                  </a:schemeClr>
                </a:solidFill>
              </a:rPr>
              <a:t>Refrein:</a:t>
            </a:r>
            <a:r>
              <a:rPr lang="nl-NL" sz="3200" b="1" dirty="0">
                <a:solidFill>
                  <a:schemeClr val="accent2">
                    <a:lumMod val="50000"/>
                  </a:schemeClr>
                </a:solidFill>
                <a:latin typeface="+mn-lt"/>
              </a:rPr>
              <a:t/>
            </a:r>
            <a:br>
              <a:rPr lang="nl-NL" sz="3200" b="1" dirty="0">
                <a:solidFill>
                  <a:schemeClr val="accent2">
                    <a:lumMod val="50000"/>
                  </a:schemeClr>
                </a:solidFill>
                <a:latin typeface="+mn-lt"/>
              </a:rPr>
            </a:br>
            <a:r>
              <a:rPr lang="nl-NL" sz="3200" b="1" dirty="0">
                <a:solidFill>
                  <a:schemeClr val="accent2">
                    <a:lumMod val="50000"/>
                  </a:schemeClr>
                </a:solidFill>
                <a:latin typeface="+mn-lt"/>
              </a:rPr>
              <a:t>                                       </a:t>
            </a:r>
            <a:br>
              <a:rPr lang="nl-NL" sz="3200" b="1" dirty="0">
                <a:solidFill>
                  <a:schemeClr val="accent2">
                    <a:lumMod val="50000"/>
                  </a:schemeClr>
                </a:solidFill>
                <a:latin typeface="+mn-lt"/>
              </a:rPr>
            </a:br>
            <a:r>
              <a:rPr lang="nl-NL" b="1" dirty="0">
                <a:solidFill>
                  <a:schemeClr val="accent2">
                    <a:lumMod val="50000"/>
                  </a:schemeClr>
                </a:solidFill>
                <a:latin typeface="+mn-lt"/>
              </a:rPr>
              <a:t>Ik wandel in het licht met Jezus,                                                  </a:t>
            </a:r>
            <a:br>
              <a:rPr lang="nl-NL" b="1" dirty="0">
                <a:solidFill>
                  <a:schemeClr val="accent2">
                    <a:lumMod val="50000"/>
                  </a:schemeClr>
                </a:solidFill>
                <a:latin typeface="+mn-lt"/>
              </a:rPr>
            </a:br>
            <a:r>
              <a:rPr lang="nl-NL" b="1" dirty="0">
                <a:solidFill>
                  <a:schemeClr val="accent2">
                    <a:lumMod val="50000"/>
                  </a:schemeClr>
                </a:solidFill>
                <a:latin typeface="+mn-lt"/>
              </a:rPr>
              <a:t>en ‘k luister naar Zijn </a:t>
            </a:r>
            <a:r>
              <a:rPr lang="nl-NL" b="1" dirty="0" err="1">
                <a:solidFill>
                  <a:schemeClr val="accent2">
                    <a:lumMod val="50000"/>
                  </a:schemeClr>
                </a:solidFill>
                <a:latin typeface="+mn-lt"/>
              </a:rPr>
              <a:t>dierb’re</a:t>
            </a:r>
            <a:r>
              <a:rPr lang="nl-NL" b="1" dirty="0">
                <a:solidFill>
                  <a:schemeClr val="accent2">
                    <a:lumMod val="50000"/>
                  </a:schemeClr>
                </a:solidFill>
                <a:latin typeface="+mn-lt"/>
              </a:rPr>
              <a:t> stem,</a:t>
            </a:r>
            <a:br>
              <a:rPr lang="nl-NL" b="1" dirty="0">
                <a:solidFill>
                  <a:schemeClr val="accent2">
                    <a:lumMod val="50000"/>
                  </a:schemeClr>
                </a:solidFill>
                <a:latin typeface="+mn-lt"/>
              </a:rPr>
            </a:br>
            <a:r>
              <a:rPr lang="nl-NL" b="1" dirty="0">
                <a:solidFill>
                  <a:schemeClr val="accent2">
                    <a:lumMod val="50000"/>
                  </a:schemeClr>
                </a:solidFill>
                <a:latin typeface="+mn-lt"/>
              </a:rPr>
              <a:t>                                          </a:t>
            </a:r>
            <a:br>
              <a:rPr lang="nl-NL" b="1" dirty="0">
                <a:solidFill>
                  <a:schemeClr val="accent2">
                    <a:lumMod val="50000"/>
                  </a:schemeClr>
                </a:solidFill>
                <a:latin typeface="+mn-lt"/>
              </a:rPr>
            </a:br>
            <a:r>
              <a:rPr lang="nl-NL" b="1" dirty="0">
                <a:solidFill>
                  <a:schemeClr val="accent2">
                    <a:lumMod val="50000"/>
                  </a:schemeClr>
                </a:solidFill>
                <a:latin typeface="+mn-lt"/>
              </a:rPr>
              <a:t>en niets kan mij van Jezus scheiden,                                            </a:t>
            </a:r>
            <a:br>
              <a:rPr lang="nl-NL" b="1" dirty="0">
                <a:solidFill>
                  <a:schemeClr val="accent2">
                    <a:lumMod val="50000"/>
                  </a:schemeClr>
                </a:solidFill>
                <a:latin typeface="+mn-lt"/>
              </a:rPr>
            </a:br>
            <a:r>
              <a:rPr lang="nl-NL" b="1" dirty="0">
                <a:solidFill>
                  <a:schemeClr val="accent2">
                    <a:lumMod val="50000"/>
                  </a:schemeClr>
                </a:solidFill>
                <a:latin typeface="+mn-lt"/>
              </a:rPr>
              <a:t>sinds ik wandel in het licht met Hem.</a:t>
            </a:r>
            <a:br>
              <a:rPr lang="nl-NL" b="1" dirty="0">
                <a:solidFill>
                  <a:schemeClr val="accent2">
                    <a:lumMod val="50000"/>
                  </a:schemeClr>
                </a:solidFill>
                <a:latin typeface="+mn-lt"/>
              </a:rPr>
            </a:br>
            <a:endParaRPr lang="nl-NL" b="1" dirty="0">
              <a:solidFill>
                <a:schemeClr val="accent2">
                  <a:lumMod val="50000"/>
                </a:schemeClr>
              </a:solidFill>
              <a:latin typeface="+mn-lt"/>
            </a:endParaRPr>
          </a:p>
        </p:txBody>
      </p:sp>
      <p:sp>
        <p:nvSpPr>
          <p:cNvPr id="3" name="Rechthoek 2"/>
          <p:cNvSpPr/>
          <p:nvPr/>
        </p:nvSpPr>
        <p:spPr>
          <a:xfrm>
            <a:off x="201337" y="1"/>
            <a:ext cx="6014905" cy="6524863"/>
          </a:xfrm>
          <a:prstGeom prst="rect">
            <a:avLst/>
          </a:prstGeom>
        </p:spPr>
        <p:txBody>
          <a:bodyPr wrap="square">
            <a:spAutoFit/>
          </a:bodyPr>
          <a:lstStyle/>
          <a:p>
            <a:pPr>
              <a:defRPr/>
            </a:pPr>
            <a:r>
              <a:rPr lang="nl-NL" sz="3600" b="1" dirty="0">
                <a:latin typeface="+mj-lt"/>
                <a:ea typeface="Times New Roman" panose="02020603050405020304" pitchFamily="18" charset="0"/>
              </a:rPr>
              <a:t>2.</a:t>
            </a:r>
          </a:p>
          <a:p>
            <a:pPr>
              <a:defRPr/>
            </a:pPr>
            <a:r>
              <a:rPr lang="nl-NL" sz="4400" b="1" dirty="0">
                <a:ea typeface="Times New Roman" panose="02020603050405020304" pitchFamily="18" charset="0"/>
              </a:rPr>
              <a:t>Ik wandel in het licht met Jezus,</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Geen </a:t>
            </a:r>
            <a:r>
              <a:rPr lang="nl-NL" sz="4400" b="1" dirty="0" err="1">
                <a:ea typeface="Times New Roman" panose="02020603050405020304" pitchFamily="18" charset="0"/>
              </a:rPr>
              <a:t>duist’re</a:t>
            </a:r>
            <a:r>
              <a:rPr lang="nl-NL" sz="4400" b="1" dirty="0">
                <a:ea typeface="Times New Roman" panose="02020603050405020304" pitchFamily="18" charset="0"/>
              </a:rPr>
              <a:t> wolk bedekt de zon,</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En ‘k kan niet anders, </a:t>
            </a:r>
          </a:p>
          <a:p>
            <a:pPr>
              <a:defRPr/>
            </a:pPr>
            <a:r>
              <a:rPr lang="nl-NL" sz="4400" b="1" dirty="0">
                <a:ea typeface="Times New Roman" panose="02020603050405020304" pitchFamily="18" charset="0"/>
              </a:rPr>
              <a:t>‘k moet Hem prijzen,</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Die de zonde in mij overwon.</a:t>
            </a:r>
          </a:p>
        </p:txBody>
      </p:sp>
    </p:spTree>
    <p:extLst>
      <p:ext uri="{BB962C8B-B14F-4D97-AF65-F5344CB8AC3E}">
        <p14:creationId xmlns:p14="http://schemas.microsoft.com/office/powerpoint/2010/main" val="1088125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11900" y="274639"/>
            <a:ext cx="5592078" cy="6467475"/>
          </a:xfrm>
        </p:spPr>
        <p:txBody>
          <a:bodyPr/>
          <a:lstStyle/>
          <a:p>
            <a:pPr eaLnBrk="1" hangingPunct="1">
              <a:defRPr/>
            </a:pPr>
            <a:r>
              <a:rPr lang="nl-NL" sz="2800" u="sng" dirty="0">
                <a:solidFill>
                  <a:schemeClr val="accent2">
                    <a:lumMod val="50000"/>
                  </a:schemeClr>
                </a:solidFill>
                <a:latin typeface="+mn-lt"/>
              </a:rPr>
              <a:t>Refrein:</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3200" dirty="0">
                <a:solidFill>
                  <a:schemeClr val="accent2">
                    <a:lumMod val="50000"/>
                  </a:schemeClr>
                </a:solidFill>
                <a:latin typeface="+mn-lt"/>
              </a:rPr>
              <a:t>      </a:t>
            </a:r>
            <a:r>
              <a:rPr lang="nl-NL" sz="3200" b="1" dirty="0">
                <a:solidFill>
                  <a:schemeClr val="accent2">
                    <a:lumMod val="50000"/>
                  </a:schemeClr>
                </a:solidFill>
                <a:latin typeface="+mn-lt"/>
              </a:rPr>
              <a:t>                                 </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4000" b="1" dirty="0">
                <a:solidFill>
                  <a:schemeClr val="accent2">
                    <a:lumMod val="50000"/>
                  </a:schemeClr>
                </a:solidFill>
                <a:latin typeface="+mn-lt"/>
              </a:rPr>
              <a:t>Ik wandel in het licht met Jezus,                                                  </a:t>
            </a:r>
            <a:r>
              <a:rPr lang="nl-NL" sz="4000" dirty="0">
                <a:solidFill>
                  <a:schemeClr val="accent2">
                    <a:lumMod val="50000"/>
                  </a:schemeClr>
                </a:solidFill>
                <a:latin typeface="+mn-lt"/>
              </a:rPr>
              <a:t/>
            </a:r>
            <a:br>
              <a:rPr lang="nl-NL" sz="4000" dirty="0">
                <a:solidFill>
                  <a:schemeClr val="accent2">
                    <a:lumMod val="50000"/>
                  </a:schemeClr>
                </a:solidFill>
                <a:latin typeface="+mn-lt"/>
              </a:rPr>
            </a:br>
            <a:r>
              <a:rPr lang="nl-NL" sz="4000" b="1" dirty="0">
                <a:solidFill>
                  <a:schemeClr val="accent2">
                    <a:lumMod val="50000"/>
                  </a:schemeClr>
                </a:solidFill>
                <a:latin typeface="+mn-lt"/>
              </a:rPr>
              <a:t>en ‘k luister naar Zijn </a:t>
            </a:r>
            <a:r>
              <a:rPr lang="nl-NL" sz="4000" b="1" dirty="0" err="1">
                <a:solidFill>
                  <a:schemeClr val="accent2">
                    <a:lumMod val="50000"/>
                  </a:schemeClr>
                </a:solidFill>
                <a:latin typeface="+mn-lt"/>
              </a:rPr>
              <a:t>dierb’re</a:t>
            </a:r>
            <a:r>
              <a:rPr lang="nl-NL" sz="4000" b="1" dirty="0">
                <a:solidFill>
                  <a:schemeClr val="accent2">
                    <a:lumMod val="50000"/>
                  </a:schemeClr>
                </a:solidFill>
                <a:latin typeface="+mn-lt"/>
              </a:rPr>
              <a:t> stem,</a:t>
            </a:r>
            <a:br>
              <a:rPr lang="nl-NL" sz="4000" b="1" dirty="0">
                <a:solidFill>
                  <a:schemeClr val="accent2">
                    <a:lumMod val="50000"/>
                  </a:schemeClr>
                </a:solidFill>
                <a:latin typeface="+mn-lt"/>
              </a:rPr>
            </a:br>
            <a:r>
              <a:rPr lang="nl-NL" sz="4000" b="1" dirty="0">
                <a:solidFill>
                  <a:schemeClr val="accent2">
                    <a:lumMod val="50000"/>
                  </a:schemeClr>
                </a:solidFill>
                <a:latin typeface="+mn-lt"/>
              </a:rPr>
              <a:t>                                          </a:t>
            </a:r>
            <a:r>
              <a:rPr lang="nl-NL" sz="4000" dirty="0">
                <a:solidFill>
                  <a:schemeClr val="accent2">
                    <a:lumMod val="50000"/>
                  </a:schemeClr>
                </a:solidFill>
                <a:latin typeface="+mn-lt"/>
              </a:rPr>
              <a:t/>
            </a:r>
            <a:br>
              <a:rPr lang="nl-NL" sz="4000" dirty="0">
                <a:solidFill>
                  <a:schemeClr val="accent2">
                    <a:lumMod val="50000"/>
                  </a:schemeClr>
                </a:solidFill>
                <a:latin typeface="+mn-lt"/>
              </a:rPr>
            </a:br>
            <a:r>
              <a:rPr lang="nl-NL" sz="4000" b="1" dirty="0">
                <a:solidFill>
                  <a:schemeClr val="accent2">
                    <a:lumMod val="50000"/>
                  </a:schemeClr>
                </a:solidFill>
                <a:latin typeface="+mn-lt"/>
              </a:rPr>
              <a:t>en niets kan mij van Jezus scheiden,                                            </a:t>
            </a:r>
            <a:r>
              <a:rPr lang="nl-NL" sz="4000" dirty="0">
                <a:solidFill>
                  <a:schemeClr val="accent2">
                    <a:lumMod val="50000"/>
                  </a:schemeClr>
                </a:solidFill>
                <a:latin typeface="+mn-lt"/>
              </a:rPr>
              <a:t/>
            </a:r>
            <a:br>
              <a:rPr lang="nl-NL" sz="4000" dirty="0">
                <a:solidFill>
                  <a:schemeClr val="accent2">
                    <a:lumMod val="50000"/>
                  </a:schemeClr>
                </a:solidFill>
                <a:latin typeface="+mn-lt"/>
              </a:rPr>
            </a:br>
            <a:r>
              <a:rPr lang="nl-NL" sz="4000" b="1" dirty="0">
                <a:solidFill>
                  <a:schemeClr val="accent2">
                    <a:lumMod val="50000"/>
                  </a:schemeClr>
                </a:solidFill>
                <a:latin typeface="+mn-lt"/>
              </a:rPr>
              <a:t>sinds ik wandel in het licht met Hem.</a:t>
            </a:r>
            <a:r>
              <a:rPr lang="nl-NL" sz="4000" dirty="0">
                <a:solidFill>
                  <a:schemeClr val="accent2">
                    <a:lumMod val="50000"/>
                  </a:schemeClr>
                </a:solidFill>
                <a:latin typeface="+mn-lt"/>
              </a:rPr>
              <a:t/>
            </a:r>
            <a:br>
              <a:rPr lang="nl-NL" sz="4000" dirty="0">
                <a:solidFill>
                  <a:schemeClr val="accent2">
                    <a:lumMod val="50000"/>
                  </a:schemeClr>
                </a:solidFill>
                <a:latin typeface="+mn-lt"/>
              </a:rPr>
            </a:br>
            <a:endParaRPr lang="nl-NL" sz="4000" dirty="0">
              <a:latin typeface="+mn-lt"/>
            </a:endParaRPr>
          </a:p>
        </p:txBody>
      </p:sp>
      <p:sp>
        <p:nvSpPr>
          <p:cNvPr id="3" name="Rechthoek 2"/>
          <p:cNvSpPr/>
          <p:nvPr/>
        </p:nvSpPr>
        <p:spPr>
          <a:xfrm>
            <a:off x="218114" y="0"/>
            <a:ext cx="6036636" cy="7817525"/>
          </a:xfrm>
          <a:prstGeom prst="rect">
            <a:avLst/>
          </a:prstGeom>
        </p:spPr>
        <p:txBody>
          <a:bodyPr wrap="square">
            <a:spAutoFit/>
          </a:bodyPr>
          <a:lstStyle/>
          <a:p>
            <a:pPr>
              <a:defRPr/>
            </a:pPr>
            <a:r>
              <a:rPr lang="nl-NL" sz="3600" b="1" dirty="0">
                <a:latin typeface="+mj-lt"/>
                <a:ea typeface="Times New Roman" panose="02020603050405020304" pitchFamily="18" charset="0"/>
              </a:rPr>
              <a:t>3.</a:t>
            </a:r>
          </a:p>
          <a:p>
            <a:pPr>
              <a:defRPr/>
            </a:pPr>
            <a:r>
              <a:rPr lang="nl-NL" sz="4400" b="1" dirty="0">
                <a:ea typeface="Times New Roman" panose="02020603050405020304" pitchFamily="18" charset="0"/>
              </a:rPr>
              <a:t>Ik wandel in het licht met Jezus,</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O, mocht ik zelf een lichtje zijn,</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Dat straalt te midden van de wereld,</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Die gebukt gaat onder zorg en pijn.</a:t>
            </a:r>
          </a:p>
          <a:p>
            <a:pPr>
              <a:defRPr/>
            </a:pPr>
            <a:r>
              <a:rPr lang="nl-NL" dirty="0">
                <a:ea typeface="Times New Roman" panose="02020603050405020304" pitchFamily="18" charset="0"/>
              </a:rPr>
              <a:t> </a:t>
            </a:r>
            <a:endParaRPr lang="nl-NL" sz="1050" dirty="0">
              <a:latin typeface="Times New Roman" panose="02020603050405020304" pitchFamily="18" charset="0"/>
              <a:ea typeface="Times New Roman" panose="02020603050405020304" pitchFamily="18" charset="0"/>
            </a:endParaRPr>
          </a:p>
          <a:p>
            <a:pPr>
              <a:defRPr/>
            </a:pPr>
            <a:endParaRPr lang="nl-NL" b="1" dirty="0">
              <a:ea typeface="Times New Roman" panose="02020603050405020304" pitchFamily="18" charset="0"/>
            </a:endParaRPr>
          </a:p>
          <a:p>
            <a:pPr>
              <a:defRPr/>
            </a:pPr>
            <a:r>
              <a:rPr lang="nl-NL" b="1" dirty="0">
                <a:ea typeface="Times New Roman" panose="02020603050405020304" pitchFamily="18" charset="0"/>
              </a:rPr>
              <a:t> </a:t>
            </a:r>
            <a:endParaRPr lang="nl-NL" sz="1050" dirty="0">
              <a:latin typeface="Times New Roman" panose="02020603050405020304" pitchFamily="18" charset="0"/>
              <a:ea typeface="Times New Roman" panose="02020603050405020304" pitchFamily="18" charset="0"/>
            </a:endParaRPr>
          </a:p>
          <a:p>
            <a:pPr>
              <a:defRPr/>
            </a:pPr>
            <a:r>
              <a:rPr lang="nl-NL" b="1" dirty="0">
                <a:ea typeface="Times New Roman" panose="02020603050405020304" pitchFamily="18" charset="0"/>
              </a:rPr>
              <a:t> </a:t>
            </a:r>
            <a:endParaRPr lang="nl-NL" sz="1050" dirty="0">
              <a:latin typeface="Times New Roman" panose="02020603050405020304" pitchFamily="18" charset="0"/>
              <a:ea typeface="Times New Roman" panose="02020603050405020304" pitchFamily="18" charset="0"/>
            </a:endParaRPr>
          </a:p>
          <a:p>
            <a:pPr>
              <a:defRPr/>
            </a:pPr>
            <a:r>
              <a:rPr lang="nl-NL" sz="1200" dirty="0">
                <a:ea typeface="Times New Roman" panose="02020603050405020304" pitchFamily="18" charset="0"/>
              </a:rPr>
              <a:t> Glorieklokken: M.A. Alt</a:t>
            </a:r>
            <a:endParaRPr lang="nl-NL"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6240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5966" y="274638"/>
            <a:ext cx="5645791" cy="6538912"/>
          </a:xfrm>
        </p:spPr>
        <p:txBody>
          <a:bodyPr/>
          <a:lstStyle/>
          <a:p>
            <a:pPr eaLnBrk="1" hangingPunct="1">
              <a:defRPr/>
            </a:pPr>
            <a:r>
              <a:rPr lang="nl-NL" sz="2800" u="sng" dirty="0">
                <a:solidFill>
                  <a:schemeClr val="accent2">
                    <a:lumMod val="50000"/>
                  </a:schemeClr>
                </a:solidFill>
                <a:latin typeface="+mn-lt"/>
              </a:rPr>
              <a:t>Refrein:</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3200" dirty="0">
                <a:solidFill>
                  <a:schemeClr val="accent2">
                    <a:lumMod val="50000"/>
                  </a:schemeClr>
                </a:solidFill>
                <a:latin typeface="+mn-lt"/>
              </a:rPr>
              <a:t>      </a:t>
            </a:r>
            <a:r>
              <a:rPr lang="nl-NL" sz="3200" b="1" dirty="0">
                <a:solidFill>
                  <a:schemeClr val="accent2">
                    <a:lumMod val="50000"/>
                  </a:schemeClr>
                </a:solidFill>
                <a:latin typeface="+mn-lt"/>
              </a:rPr>
              <a:t>                                 </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3600" b="1" dirty="0">
                <a:solidFill>
                  <a:schemeClr val="accent2">
                    <a:lumMod val="50000"/>
                  </a:schemeClr>
                </a:solidFill>
                <a:latin typeface="+mn-lt"/>
              </a:rPr>
              <a:t>Ik wandel in het licht met Jezus,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b="1" dirty="0">
                <a:solidFill>
                  <a:schemeClr val="accent2">
                    <a:lumMod val="50000"/>
                  </a:schemeClr>
                </a:solidFill>
                <a:latin typeface="+mn-lt"/>
              </a:rPr>
              <a:t>en ‘k luister naar Zijn </a:t>
            </a:r>
            <a:r>
              <a:rPr lang="nl-NL" sz="3600" b="1" dirty="0" err="1">
                <a:solidFill>
                  <a:schemeClr val="accent2">
                    <a:lumMod val="50000"/>
                  </a:schemeClr>
                </a:solidFill>
                <a:latin typeface="+mn-lt"/>
              </a:rPr>
              <a:t>dierb’re</a:t>
            </a:r>
            <a:r>
              <a:rPr lang="nl-NL" sz="3600" b="1" dirty="0">
                <a:solidFill>
                  <a:schemeClr val="accent2">
                    <a:lumMod val="50000"/>
                  </a:schemeClr>
                </a:solidFill>
                <a:latin typeface="+mn-lt"/>
              </a:rPr>
              <a:t> stem,</a:t>
            </a:r>
            <a:br>
              <a:rPr lang="nl-NL" sz="3600" b="1" dirty="0">
                <a:solidFill>
                  <a:schemeClr val="accent2">
                    <a:lumMod val="50000"/>
                  </a:schemeClr>
                </a:solidFill>
                <a:latin typeface="+mn-lt"/>
              </a:rPr>
            </a:br>
            <a:r>
              <a:rPr lang="nl-NL" sz="3600" b="1" dirty="0">
                <a:solidFill>
                  <a:schemeClr val="accent2">
                    <a:lumMod val="50000"/>
                  </a:schemeClr>
                </a:solidFill>
                <a:latin typeface="+mn-lt"/>
              </a:rPr>
              <a:t>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b="1" dirty="0">
                <a:solidFill>
                  <a:schemeClr val="accent2">
                    <a:lumMod val="50000"/>
                  </a:schemeClr>
                </a:solidFill>
                <a:latin typeface="+mn-lt"/>
              </a:rPr>
              <a:t>en niets kan mij van Jezus scheiden,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b="1" dirty="0">
                <a:solidFill>
                  <a:schemeClr val="accent2">
                    <a:lumMod val="50000"/>
                  </a:schemeClr>
                </a:solidFill>
                <a:latin typeface="+mn-lt"/>
              </a:rPr>
              <a:t>sinds ik wandel in het licht met Hem.</a:t>
            </a:r>
            <a:r>
              <a:rPr lang="nl-NL" sz="3600" dirty="0">
                <a:solidFill>
                  <a:schemeClr val="accent2">
                    <a:lumMod val="50000"/>
                  </a:schemeClr>
                </a:solidFill>
                <a:latin typeface="+mn-lt"/>
              </a:rPr>
              <a:t/>
            </a:r>
            <a:br>
              <a:rPr lang="nl-NL" sz="3600" dirty="0">
                <a:solidFill>
                  <a:schemeClr val="accent2">
                    <a:lumMod val="50000"/>
                  </a:schemeClr>
                </a:solidFill>
                <a:latin typeface="+mn-lt"/>
              </a:rPr>
            </a:br>
            <a:endParaRPr lang="nl-NL" sz="3600" dirty="0">
              <a:latin typeface="+mn-lt"/>
            </a:endParaRPr>
          </a:p>
        </p:txBody>
      </p:sp>
      <p:sp>
        <p:nvSpPr>
          <p:cNvPr id="3" name="Rechthoek 2"/>
          <p:cNvSpPr/>
          <p:nvPr/>
        </p:nvSpPr>
        <p:spPr>
          <a:xfrm>
            <a:off x="67112" y="0"/>
            <a:ext cx="6244789" cy="6740307"/>
          </a:xfrm>
          <a:prstGeom prst="rect">
            <a:avLst/>
          </a:prstGeom>
        </p:spPr>
        <p:txBody>
          <a:bodyPr wrap="square">
            <a:spAutoFit/>
          </a:bodyPr>
          <a:lstStyle/>
          <a:p>
            <a:pPr>
              <a:defRPr/>
            </a:pPr>
            <a:r>
              <a:rPr lang="nl-NL" sz="3200" b="1" dirty="0">
                <a:latin typeface="+mj-lt"/>
                <a:ea typeface="Times New Roman" panose="02020603050405020304" pitchFamily="18" charset="0"/>
              </a:rPr>
              <a:t>4.</a:t>
            </a:r>
          </a:p>
          <a:p>
            <a:pPr>
              <a:defRPr/>
            </a:pPr>
            <a:r>
              <a:rPr lang="nl-NL" sz="4000" b="1" dirty="0">
                <a:ea typeface="Times New Roman" panose="02020603050405020304" pitchFamily="18" charset="0"/>
              </a:rPr>
              <a:t>Ik wandel in het licht met Jezus,</a:t>
            </a:r>
          </a:p>
          <a:p>
            <a:pPr>
              <a:defRPr/>
            </a:pPr>
            <a:endParaRPr lang="nl-NL" sz="1000" b="1" dirty="0">
              <a:ea typeface="Times New Roman" panose="02020603050405020304" pitchFamily="18" charset="0"/>
            </a:endParaRPr>
          </a:p>
          <a:p>
            <a:pPr>
              <a:defRPr/>
            </a:pPr>
            <a:r>
              <a:rPr lang="nl-NL" sz="4000" b="1" dirty="0">
                <a:ea typeface="Times New Roman" panose="02020603050405020304" pitchFamily="18" charset="0"/>
              </a:rPr>
              <a:t>Mijn ziel is Hem gans toegewijd;</a:t>
            </a:r>
          </a:p>
          <a:p>
            <a:pPr>
              <a:defRPr/>
            </a:pPr>
            <a:endParaRPr lang="nl-NL" sz="1000" b="1" dirty="0">
              <a:ea typeface="Times New Roman" panose="02020603050405020304" pitchFamily="18" charset="0"/>
            </a:endParaRPr>
          </a:p>
          <a:p>
            <a:pPr>
              <a:defRPr/>
            </a:pPr>
            <a:r>
              <a:rPr lang="nl-NL" sz="4000" b="1" dirty="0">
                <a:ea typeface="Times New Roman" panose="02020603050405020304" pitchFamily="18" charset="0"/>
              </a:rPr>
              <a:t>Met Hem verrezen tot nieuw leven,</a:t>
            </a:r>
          </a:p>
          <a:p>
            <a:pPr>
              <a:defRPr/>
            </a:pPr>
            <a:endParaRPr lang="nl-NL" sz="1000" b="1" dirty="0">
              <a:ea typeface="Times New Roman" panose="02020603050405020304" pitchFamily="18" charset="0"/>
            </a:endParaRPr>
          </a:p>
          <a:p>
            <a:pPr>
              <a:defRPr/>
            </a:pPr>
            <a:r>
              <a:rPr lang="nl-NL" sz="4000" b="1" dirty="0">
                <a:ea typeface="Times New Roman" panose="02020603050405020304" pitchFamily="18" charset="0"/>
              </a:rPr>
              <a:t>Volg ‘k mijn  Heiland tot in eeuwigheid.</a:t>
            </a:r>
          </a:p>
          <a:p>
            <a:pPr>
              <a:defRPr/>
            </a:pPr>
            <a:endParaRPr lang="nl-NL" sz="3200" b="1" dirty="0">
              <a:latin typeface="+mj-lt"/>
              <a:ea typeface="Times New Roman" panose="02020603050405020304" pitchFamily="18" charset="0"/>
            </a:endParaRPr>
          </a:p>
          <a:p>
            <a:pPr>
              <a:defRPr/>
            </a:pPr>
            <a:r>
              <a:rPr lang="nl-NL" dirty="0"/>
              <a:t>Glorieklokken: M.A. Alt</a:t>
            </a:r>
            <a:endParaRPr lang="nl-NL" b="1" dirty="0">
              <a:latin typeface="+mj-lt"/>
              <a:ea typeface="Times New Roman" panose="02020603050405020304" pitchFamily="18" charset="0"/>
            </a:endParaRPr>
          </a:p>
        </p:txBody>
      </p:sp>
    </p:spTree>
    <p:extLst>
      <p:ext uri="{BB962C8B-B14F-4D97-AF65-F5344CB8AC3E}">
        <p14:creationId xmlns:p14="http://schemas.microsoft.com/office/powerpoint/2010/main" val="2584779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rossing_red_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979" y="-30142"/>
            <a:ext cx="6492039" cy="618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hthoek 2"/>
          <p:cNvSpPr>
            <a:spLocks noChangeArrowheads="1"/>
          </p:cNvSpPr>
          <p:nvPr/>
        </p:nvSpPr>
        <p:spPr bwMode="auto">
          <a:xfrm>
            <a:off x="0" y="6149976"/>
            <a:ext cx="12191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nl-NL" altLang="nl-NL" sz="4000" b="1" dirty="0">
                <a:latin typeface="+mn-lt"/>
                <a:cs typeface="Arial" panose="020B0604020202020204" pitchFamily="34" charset="0"/>
              </a:rPr>
              <a:t>De overwinning is </a:t>
            </a:r>
            <a:r>
              <a:rPr lang="nl-NL" altLang="nl-NL" sz="4000" b="1" dirty="0" smtClean="0">
                <a:latin typeface="+mn-lt"/>
                <a:cs typeface="Arial" panose="020B0604020202020204" pitchFamily="34" charset="0"/>
              </a:rPr>
              <a:t>al behaald</a:t>
            </a:r>
            <a:endParaRPr lang="nl-NL" altLang="nl-NL" sz="4000" dirty="0">
              <a:latin typeface="+mn-lt"/>
              <a:cs typeface="Arial" panose="020B0604020202020204" pitchFamily="34" charset="0"/>
            </a:endParaRPr>
          </a:p>
        </p:txBody>
      </p:sp>
    </p:spTree>
    <p:extLst>
      <p:ext uri="{BB962C8B-B14F-4D97-AF65-F5344CB8AC3E}">
        <p14:creationId xmlns:p14="http://schemas.microsoft.com/office/powerpoint/2010/main" val="2122809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0" y="0"/>
            <a:ext cx="3048000" cy="6857999"/>
          </a:xfrm>
        </p:spPr>
        <p:txBody>
          <a:bodyPr>
            <a:normAutofit/>
          </a:bodyPr>
          <a:lstStyle/>
          <a:p>
            <a:r>
              <a:rPr lang="nl-NL" sz="5400" b="1" dirty="0" smtClean="0">
                <a:solidFill>
                  <a:schemeClr val="accent2">
                    <a:lumMod val="50000"/>
                  </a:schemeClr>
                </a:solidFill>
                <a:latin typeface="+mn-lt"/>
              </a:rPr>
              <a:t>Kom tot het licht van Kerst</a:t>
            </a:r>
            <a:r>
              <a:rPr lang="nl-NL" sz="1600" b="1" dirty="0" smtClean="0">
                <a:solidFill>
                  <a:schemeClr val="accent2">
                    <a:lumMod val="50000"/>
                  </a:schemeClr>
                </a:solidFill>
                <a:latin typeface="+mn-lt"/>
              </a:rPr>
              <a:t/>
            </a:r>
            <a:br>
              <a:rPr lang="nl-NL" sz="1600" b="1" dirty="0" smtClean="0">
                <a:solidFill>
                  <a:schemeClr val="accent2">
                    <a:lumMod val="50000"/>
                  </a:schemeClr>
                </a:solidFill>
                <a:latin typeface="+mn-lt"/>
              </a:rPr>
            </a:br>
            <a:r>
              <a:rPr lang="nl-NL" sz="1400" b="1" dirty="0" smtClean="0">
                <a:latin typeface="+mn-lt"/>
              </a:rPr>
              <a:t> </a:t>
            </a:r>
            <a:r>
              <a:rPr lang="nl-NL" sz="5400" b="1" dirty="0" smtClean="0">
                <a:latin typeface="+mn-lt"/>
              </a:rPr>
              <a:t/>
            </a:r>
            <a:br>
              <a:rPr lang="nl-NL" sz="5400" b="1" dirty="0" smtClean="0">
                <a:latin typeface="+mn-lt"/>
              </a:rPr>
            </a:br>
            <a:r>
              <a:rPr lang="nl-NL" sz="5400" b="1" dirty="0" smtClean="0">
                <a:latin typeface="+mn-lt"/>
              </a:rPr>
              <a:t>Laat het Licht van God in je leven schijnen</a:t>
            </a:r>
            <a:endParaRPr lang="nl-NL" sz="5400" b="1" dirty="0">
              <a:latin typeface="+mn-lt"/>
            </a:endParaRPr>
          </a:p>
        </p:txBody>
      </p:sp>
      <p:pic>
        <p:nvPicPr>
          <p:cNvPr id="3074" name="Picture 2" descr="https://i.vimeocdn.com/video/500286359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2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092779" y="720569"/>
            <a:ext cx="467085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nl-NL" altLang="nl-NL" sz="6600" b="1" dirty="0" smtClean="0">
                <a:solidFill>
                  <a:srgbClr val="002060"/>
                </a:solidFill>
                <a:latin typeface="+mn-lt"/>
                <a:ea typeface="Times New Roman" panose="02020603050405020304" pitchFamily="18" charset="0"/>
                <a:cs typeface="Arial" panose="020B0604020202020204" pitchFamily="34" charset="0"/>
              </a:rPr>
              <a:t>Je </a:t>
            </a:r>
            <a:r>
              <a:rPr lang="nl-NL" altLang="nl-NL" sz="6600" b="1" dirty="0">
                <a:solidFill>
                  <a:srgbClr val="002060"/>
                </a:solidFill>
                <a:latin typeface="+mn-lt"/>
                <a:ea typeface="Times New Roman" panose="02020603050405020304" pitchFamily="18" charset="0"/>
                <a:cs typeface="Arial" panose="020B0604020202020204" pitchFamily="34" charset="0"/>
              </a:rPr>
              <a:t>hebt de </a:t>
            </a:r>
            <a:r>
              <a:rPr lang="nl-NL" altLang="nl-NL" sz="6600" b="1" dirty="0" smtClean="0">
                <a:solidFill>
                  <a:srgbClr val="002060"/>
                </a:solidFill>
                <a:latin typeface="+mn-lt"/>
                <a:ea typeface="Times New Roman" panose="02020603050405020304" pitchFamily="18" charset="0"/>
                <a:cs typeface="Arial" panose="020B0604020202020204" pitchFamily="34" charset="0"/>
              </a:rPr>
              <a:t>leiding van </a:t>
            </a:r>
            <a:r>
              <a:rPr lang="nl-NL" altLang="nl-NL" sz="6600" b="1" dirty="0">
                <a:solidFill>
                  <a:srgbClr val="002060"/>
                </a:solidFill>
                <a:latin typeface="+mn-lt"/>
                <a:ea typeface="Times New Roman" panose="02020603050405020304" pitchFamily="18" charset="0"/>
                <a:cs typeface="Arial" panose="020B0604020202020204" pitchFamily="34" charset="0"/>
              </a:rPr>
              <a:t>God en het offer van Jezus </a:t>
            </a:r>
            <a:r>
              <a:rPr lang="nl-NL" altLang="nl-NL" sz="6600" b="1" dirty="0" smtClean="0">
                <a:solidFill>
                  <a:srgbClr val="002060"/>
                </a:solidFill>
                <a:latin typeface="+mn-lt"/>
                <a:ea typeface="Times New Roman" panose="02020603050405020304" pitchFamily="18" charset="0"/>
                <a:cs typeface="Arial" panose="020B0604020202020204" pitchFamily="34" charset="0"/>
              </a:rPr>
              <a:t>nodig</a:t>
            </a:r>
          </a:p>
          <a:p>
            <a:pPr algn="ctr"/>
            <a:endParaRPr lang="nl-NL" altLang="nl-NL" b="1" dirty="0" smtClean="0">
              <a:latin typeface="+mn-lt"/>
              <a:ea typeface="Times New Roman" panose="02020603050405020304" pitchFamily="18" charset="0"/>
              <a:cs typeface="Arial" panose="020B0604020202020204" pitchFamily="34" charset="0"/>
            </a:endParaRPr>
          </a:p>
        </p:txBody>
      </p:sp>
      <p:pic>
        <p:nvPicPr>
          <p:cNvPr id="31746" name="Picture 2" descr="taberna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582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55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Ӛ᯴&quot;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9038"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372865" y="0"/>
            <a:ext cx="4819135" cy="6858000"/>
          </a:xfrm>
        </p:spPr>
        <p:txBody>
          <a:bodyPr>
            <a:normAutofit fontScale="90000"/>
          </a:bodyPr>
          <a:lstStyle/>
          <a:p>
            <a:pPr algn="ctr"/>
            <a: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t/>
            </a:r>
            <a:b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br>
            <a: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t/>
            </a:r>
            <a:b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br>
            <a: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t>Word </a:t>
            </a:r>
            <a: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t>gelukkig </a:t>
            </a:r>
            <a:b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br>
            <a: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t>onder de veilige </a:t>
            </a:r>
            <a: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t>wolk…</a:t>
            </a:r>
            <a:b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br>
            <a: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t/>
            </a:r>
            <a:br>
              <a:rPr lang="nl-NL" altLang="nl-NL" sz="4800" b="1" dirty="0" smtClean="0">
                <a:solidFill>
                  <a:schemeClr val="accent1">
                    <a:lumMod val="50000"/>
                  </a:schemeClr>
                </a:solidFill>
                <a:latin typeface="+mn-lt"/>
                <a:ea typeface="Times New Roman" panose="02020603050405020304" pitchFamily="18" charset="0"/>
                <a:cs typeface="Arial" panose="020B0604020202020204" pitchFamily="34" charset="0"/>
              </a:rPr>
            </a:br>
            <a:r>
              <a:rPr lang="nl-NL" altLang="nl-NL" sz="5300" b="1" dirty="0">
                <a:latin typeface="+mn-lt"/>
                <a:ea typeface="Times New Roman" panose="02020603050405020304" pitchFamily="18" charset="0"/>
                <a:cs typeface="Arial" panose="020B0604020202020204" pitchFamily="34" charset="0"/>
              </a:rPr>
              <a:t>De wolk ziet op de aanwezigheid van God </a:t>
            </a:r>
            <a:r>
              <a:rPr lang="nl-NL" altLang="nl-NL" sz="5300" b="1" dirty="0" smtClean="0">
                <a:latin typeface="+mn-lt"/>
                <a:ea typeface="Times New Roman" panose="02020603050405020304" pitchFamily="18" charset="0"/>
                <a:cs typeface="Arial" panose="020B0604020202020204" pitchFamily="34" charset="0"/>
              </a:rPr>
              <a:t/>
            </a:r>
            <a:br>
              <a:rPr lang="nl-NL" altLang="nl-NL" sz="5300" b="1" dirty="0" smtClean="0">
                <a:latin typeface="+mn-lt"/>
                <a:ea typeface="Times New Roman" panose="02020603050405020304" pitchFamily="18" charset="0"/>
                <a:cs typeface="Arial" panose="020B0604020202020204" pitchFamily="34" charset="0"/>
              </a:rPr>
            </a:br>
            <a:r>
              <a:rPr lang="nl-NL" altLang="nl-NL" sz="5300" b="1" dirty="0" smtClean="0">
                <a:latin typeface="+mn-lt"/>
                <a:ea typeface="Times New Roman" panose="02020603050405020304" pitchFamily="18" charset="0"/>
                <a:cs typeface="Arial" panose="020B0604020202020204" pitchFamily="34" charset="0"/>
              </a:rPr>
              <a:t>en de </a:t>
            </a:r>
            <a:r>
              <a:rPr lang="nl-NL" altLang="nl-NL" sz="5300" b="1" dirty="0">
                <a:latin typeface="+mn-lt"/>
                <a:ea typeface="Times New Roman" panose="02020603050405020304" pitchFamily="18" charset="0"/>
                <a:cs typeface="Arial" panose="020B0604020202020204" pitchFamily="34" charset="0"/>
              </a:rPr>
              <a:t>leiding door de Heilige Geest</a:t>
            </a:r>
            <a:r>
              <a:rPr lang="nl-NL" altLang="nl-NL" sz="5300" dirty="0">
                <a:latin typeface="+mn-lt"/>
                <a:ea typeface="Times New Roman" panose="02020603050405020304" pitchFamily="18" charset="0"/>
                <a:cs typeface="Arial" panose="020B0604020202020204" pitchFamily="34" charset="0"/>
              </a:rPr>
              <a:t/>
            </a:r>
            <a:br>
              <a:rPr lang="nl-NL" altLang="nl-NL" sz="5300" dirty="0">
                <a:latin typeface="+mn-lt"/>
                <a:ea typeface="Times New Roman" panose="02020603050405020304" pitchFamily="18" charset="0"/>
                <a:cs typeface="Arial" panose="020B0604020202020204" pitchFamily="34" charset="0"/>
              </a:rPr>
            </a:br>
            <a: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t/>
            </a:r>
            <a:br>
              <a:rPr lang="nl-NL" altLang="nl-NL" sz="4800" b="1" dirty="0">
                <a:solidFill>
                  <a:schemeClr val="accent1">
                    <a:lumMod val="50000"/>
                  </a:schemeClr>
                </a:solidFill>
                <a:latin typeface="+mn-lt"/>
                <a:ea typeface="Times New Roman" panose="02020603050405020304" pitchFamily="18" charset="0"/>
                <a:cs typeface="Arial" panose="020B0604020202020204" pitchFamily="34" charset="0"/>
              </a:rPr>
            </a:br>
            <a:endParaRPr lang="nl-NL" sz="4800" dirty="0">
              <a:latin typeface="+mn-lt"/>
            </a:endParaRPr>
          </a:p>
        </p:txBody>
      </p:sp>
    </p:spTree>
    <p:extLst>
      <p:ext uri="{BB962C8B-B14F-4D97-AF65-F5344CB8AC3E}">
        <p14:creationId xmlns:p14="http://schemas.microsoft.com/office/powerpoint/2010/main" val="2651741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Ө䲤Ώ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0838"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031891" y="1"/>
            <a:ext cx="4061255" cy="6796216"/>
          </a:xfrm>
        </p:spPr>
        <p:txBody>
          <a:bodyPr>
            <a:normAutofit fontScale="90000"/>
          </a:bodyPr>
          <a:lstStyle/>
          <a:p>
            <a:pPr algn="ctr"/>
            <a: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t/>
            </a:r>
            <a:b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br>
            <a:r>
              <a:rPr lang="nl-NL" altLang="nl-NL" sz="5400" b="1" dirty="0">
                <a:solidFill>
                  <a:schemeClr val="accent5">
                    <a:lumMod val="50000"/>
                  </a:schemeClr>
                </a:solidFill>
                <a:latin typeface="+mn-lt"/>
                <a:ea typeface="Times New Roman" panose="02020603050405020304" pitchFamily="18" charset="0"/>
                <a:cs typeface="Arial" panose="020B0604020202020204" pitchFamily="34" charset="0"/>
              </a:rPr>
              <a:t/>
            </a:r>
            <a:br>
              <a:rPr lang="nl-NL" altLang="nl-NL" sz="5400" b="1" dirty="0">
                <a:solidFill>
                  <a:schemeClr val="accent5">
                    <a:lumMod val="50000"/>
                  </a:schemeClr>
                </a:solidFill>
                <a:latin typeface="+mn-lt"/>
                <a:ea typeface="Times New Roman" panose="02020603050405020304" pitchFamily="18" charset="0"/>
                <a:cs typeface="Arial" panose="020B0604020202020204" pitchFamily="34" charset="0"/>
              </a:rPr>
            </a:br>
            <a: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t>Wil </a:t>
            </a:r>
            <a:r>
              <a:rPr lang="nl-NL" altLang="nl-NL" sz="5400" b="1" dirty="0">
                <a:solidFill>
                  <a:schemeClr val="accent5">
                    <a:lumMod val="50000"/>
                  </a:schemeClr>
                </a:solidFill>
                <a:latin typeface="+mn-lt"/>
                <a:ea typeface="Times New Roman" panose="02020603050405020304" pitchFamily="18" charset="0"/>
                <a:cs typeface="Arial" panose="020B0604020202020204" pitchFamily="34" charset="0"/>
              </a:rPr>
              <a:t>je de goede  bestemming bereiken</a:t>
            </a:r>
            <a: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t>?</a:t>
            </a:r>
            <a:b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br>
            <a:r>
              <a:rPr lang="nl-NL" altLang="nl-NL" sz="5400" b="1" dirty="0" smtClean="0">
                <a:latin typeface="+mn-lt"/>
                <a:ea typeface="Times New Roman" panose="02020603050405020304" pitchFamily="18" charset="0"/>
                <a:cs typeface="Arial" panose="020B0604020202020204" pitchFamily="34" charset="0"/>
              </a:rPr>
              <a:t/>
            </a:r>
            <a:br>
              <a:rPr lang="nl-NL" altLang="nl-NL" sz="5400" b="1" dirty="0" smtClean="0">
                <a:latin typeface="+mn-lt"/>
                <a:ea typeface="Times New Roman" panose="02020603050405020304" pitchFamily="18" charset="0"/>
                <a:cs typeface="Arial" panose="020B0604020202020204" pitchFamily="34" charset="0"/>
              </a:rPr>
            </a:br>
            <a:r>
              <a:rPr lang="nl-NL" altLang="nl-NL" sz="6000" b="1" dirty="0">
                <a:latin typeface="+mn-lt"/>
                <a:ea typeface="Times New Roman" panose="02020603050405020304" pitchFamily="18" charset="0"/>
                <a:cs typeface="Arial" panose="020B0604020202020204" pitchFamily="34" charset="0"/>
              </a:rPr>
              <a:t>Door </a:t>
            </a:r>
            <a:r>
              <a:rPr lang="nl-NL" altLang="nl-NL" sz="6000" b="1" dirty="0" smtClean="0">
                <a:latin typeface="+mn-lt"/>
                <a:ea typeface="Times New Roman" panose="02020603050405020304" pitchFamily="18" charset="0"/>
                <a:cs typeface="Arial" panose="020B0604020202020204" pitchFamily="34" charset="0"/>
              </a:rPr>
              <a:t>de</a:t>
            </a:r>
            <a:br>
              <a:rPr lang="nl-NL" altLang="nl-NL" sz="6000" b="1" dirty="0" smtClean="0">
                <a:latin typeface="+mn-lt"/>
                <a:ea typeface="Times New Roman" panose="02020603050405020304" pitchFamily="18" charset="0"/>
                <a:cs typeface="Arial" panose="020B0604020202020204" pitchFamily="34" charset="0"/>
              </a:rPr>
            </a:br>
            <a:r>
              <a:rPr lang="nl-NL" altLang="nl-NL" sz="6000" b="1" dirty="0" smtClean="0">
                <a:latin typeface="+mn-lt"/>
                <a:ea typeface="Times New Roman" panose="02020603050405020304" pitchFamily="18" charset="0"/>
                <a:cs typeface="Arial" panose="020B0604020202020204" pitchFamily="34" charset="0"/>
              </a:rPr>
              <a:t> </a:t>
            </a:r>
            <a:r>
              <a:rPr lang="nl-NL" altLang="nl-NL" sz="6000" b="1" dirty="0">
                <a:latin typeface="+mn-lt"/>
                <a:ea typeface="Times New Roman" panose="02020603050405020304" pitchFamily="18" charset="0"/>
                <a:cs typeface="Arial" panose="020B0604020202020204" pitchFamily="34" charset="0"/>
              </a:rPr>
              <a:t>zonde </a:t>
            </a:r>
            <a:r>
              <a:rPr lang="nl-NL" altLang="nl-NL" sz="6000" b="1" dirty="0" smtClean="0">
                <a:latin typeface="+mn-lt"/>
                <a:ea typeface="Times New Roman" panose="02020603050405020304" pitchFamily="18" charset="0"/>
                <a:cs typeface="Arial" panose="020B0604020202020204" pitchFamily="34" charset="0"/>
              </a:rPr>
              <a:t/>
            </a:r>
            <a:br>
              <a:rPr lang="nl-NL" altLang="nl-NL" sz="6000" b="1" dirty="0" smtClean="0">
                <a:latin typeface="+mn-lt"/>
                <a:ea typeface="Times New Roman" panose="02020603050405020304" pitchFamily="18" charset="0"/>
                <a:cs typeface="Arial" panose="020B0604020202020204" pitchFamily="34" charset="0"/>
              </a:rPr>
            </a:br>
            <a:r>
              <a:rPr lang="nl-NL" altLang="nl-NL" sz="6000" b="1" dirty="0" smtClean="0">
                <a:latin typeface="+mn-lt"/>
                <a:ea typeface="Times New Roman" panose="02020603050405020304" pitchFamily="18" charset="0"/>
                <a:cs typeface="Arial" panose="020B0604020202020204" pitchFamily="34" charset="0"/>
              </a:rPr>
              <a:t>mis </a:t>
            </a:r>
            <a:r>
              <a:rPr lang="nl-NL" altLang="nl-NL" sz="6000" b="1" dirty="0">
                <a:latin typeface="+mn-lt"/>
                <a:ea typeface="Times New Roman" panose="02020603050405020304" pitchFamily="18" charset="0"/>
                <a:cs typeface="Arial" panose="020B0604020202020204" pitchFamily="34" charset="0"/>
              </a:rPr>
              <a:t>je </a:t>
            </a:r>
            <a:r>
              <a:rPr lang="nl-NL" altLang="nl-NL" sz="6000" b="1" dirty="0" smtClean="0">
                <a:latin typeface="+mn-lt"/>
                <a:ea typeface="Times New Roman" panose="02020603050405020304" pitchFamily="18" charset="0"/>
                <a:cs typeface="Arial" panose="020B0604020202020204" pitchFamily="34" charset="0"/>
              </a:rPr>
              <a:t/>
            </a:r>
            <a:br>
              <a:rPr lang="nl-NL" altLang="nl-NL" sz="6000" b="1" dirty="0" smtClean="0">
                <a:latin typeface="+mn-lt"/>
                <a:ea typeface="Times New Roman" panose="02020603050405020304" pitchFamily="18" charset="0"/>
                <a:cs typeface="Arial" panose="020B0604020202020204" pitchFamily="34" charset="0"/>
              </a:rPr>
            </a:br>
            <a:r>
              <a:rPr lang="nl-NL" altLang="nl-NL" sz="6000" b="1" dirty="0" smtClean="0">
                <a:latin typeface="+mn-lt"/>
                <a:ea typeface="Times New Roman" panose="02020603050405020304" pitchFamily="18" charset="0"/>
                <a:cs typeface="Arial" panose="020B0604020202020204" pitchFamily="34" charset="0"/>
              </a:rPr>
              <a:t>het </a:t>
            </a:r>
            <a:r>
              <a:rPr lang="nl-NL" altLang="nl-NL" sz="6000" b="1" dirty="0">
                <a:latin typeface="+mn-lt"/>
                <a:ea typeface="Times New Roman" panose="02020603050405020304" pitchFamily="18" charset="0"/>
                <a:cs typeface="Arial" panose="020B0604020202020204" pitchFamily="34" charset="0"/>
              </a:rPr>
              <a:t>doel</a:t>
            </a:r>
            <a:br>
              <a:rPr lang="nl-NL" altLang="nl-NL" sz="6000" b="1" dirty="0">
                <a:latin typeface="+mn-lt"/>
                <a:ea typeface="Times New Roman" panose="02020603050405020304" pitchFamily="18" charset="0"/>
                <a:cs typeface="Arial" panose="020B0604020202020204" pitchFamily="34" charset="0"/>
              </a:rPr>
            </a:br>
            <a:r>
              <a:rPr lang="nl-NL" altLang="nl-NL" b="1" dirty="0">
                <a:latin typeface="+mn-lt"/>
                <a:ea typeface="Times New Roman" panose="02020603050405020304" pitchFamily="18" charset="0"/>
                <a:cs typeface="Arial" panose="020B0604020202020204" pitchFamily="34" charset="0"/>
              </a:rPr>
              <a:t/>
            </a:r>
            <a:br>
              <a:rPr lang="nl-NL" altLang="nl-NL" b="1" dirty="0">
                <a:latin typeface="+mn-lt"/>
                <a:ea typeface="Times New Roman" panose="02020603050405020304" pitchFamily="18" charset="0"/>
                <a:cs typeface="Arial" panose="020B0604020202020204" pitchFamily="34" charset="0"/>
              </a:rPr>
            </a:br>
            <a:endParaRPr lang="nl-NL" dirty="0">
              <a:latin typeface="+mn-lt"/>
            </a:endParaRPr>
          </a:p>
        </p:txBody>
      </p:sp>
    </p:spTree>
    <p:extLst>
      <p:ext uri="{BB962C8B-B14F-4D97-AF65-F5344CB8AC3E}">
        <p14:creationId xmlns:p14="http://schemas.microsoft.com/office/powerpoint/2010/main" val="1731339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quot;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152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7908324" y="82378"/>
            <a:ext cx="4102444" cy="6697363"/>
          </a:xfrm>
        </p:spPr>
        <p:txBody>
          <a:bodyPr>
            <a:normAutofit fontScale="90000"/>
          </a:bodyPr>
          <a:lstStyle/>
          <a:p>
            <a:pPr algn="ctr" eaLnBrk="0" hangingPunct="0"/>
            <a:r>
              <a:rPr lang="nl-NL" altLang="nl-NL" sz="5400" b="1" dirty="0">
                <a:solidFill>
                  <a:schemeClr val="accent5">
                    <a:lumMod val="50000"/>
                  </a:schemeClr>
                </a:solidFill>
                <a:latin typeface="+mn-lt"/>
                <a:ea typeface="Times New Roman" panose="02020603050405020304" pitchFamily="18" charset="0"/>
                <a:cs typeface="Arial" panose="020B0604020202020204" pitchFamily="34" charset="0"/>
              </a:rPr>
              <a:t>Laat je niet </a:t>
            </a:r>
            <a: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t>misleiden</a:t>
            </a:r>
            <a:br>
              <a:rPr lang="nl-NL" altLang="nl-NL" sz="5400" b="1" dirty="0" smtClean="0">
                <a:solidFill>
                  <a:schemeClr val="accent5">
                    <a:lumMod val="50000"/>
                  </a:schemeClr>
                </a:solidFill>
                <a:latin typeface="+mn-lt"/>
                <a:ea typeface="Times New Roman" panose="02020603050405020304" pitchFamily="18" charset="0"/>
                <a:cs typeface="Arial" panose="020B0604020202020204" pitchFamily="34" charset="0"/>
              </a:rPr>
            </a:br>
            <a:r>
              <a:rPr lang="nl-NL" altLang="nl-NL" sz="5400" b="1" dirty="0">
                <a:latin typeface="+mn-lt"/>
                <a:ea typeface="Times New Roman" panose="02020603050405020304" pitchFamily="18" charset="0"/>
                <a:cs typeface="Arial" panose="020B0604020202020204" pitchFamily="34" charset="0"/>
              </a:rPr>
              <a:t/>
            </a:r>
            <a:br>
              <a:rPr lang="nl-NL" altLang="nl-NL" sz="5400" b="1" dirty="0">
                <a:latin typeface="+mn-lt"/>
                <a:ea typeface="Times New Roman" panose="02020603050405020304" pitchFamily="18" charset="0"/>
                <a:cs typeface="Arial" panose="020B0604020202020204" pitchFamily="34" charset="0"/>
              </a:rPr>
            </a:br>
            <a:r>
              <a:rPr lang="nl-NL" altLang="nl-NL" sz="5400" b="1" dirty="0">
                <a:latin typeface="+mn-lt"/>
                <a:ea typeface="Times New Roman" panose="02020603050405020304" pitchFamily="18" charset="0"/>
                <a:cs typeface="Arial" panose="020B0604020202020204" pitchFamily="34" charset="0"/>
              </a:rPr>
              <a:t>Kom niet </a:t>
            </a:r>
            <a:r>
              <a:rPr lang="nl-NL" altLang="nl-NL" sz="5400" b="1" dirty="0" smtClean="0">
                <a:latin typeface="+mn-lt"/>
                <a:ea typeface="Times New Roman" panose="02020603050405020304" pitchFamily="18" charset="0"/>
                <a:cs typeface="Arial" panose="020B0604020202020204" pitchFamily="34" charset="0"/>
              </a:rPr>
              <a:t/>
            </a:r>
            <a:br>
              <a:rPr lang="nl-NL" altLang="nl-NL" sz="5400" b="1" dirty="0" smtClean="0">
                <a:latin typeface="+mn-lt"/>
                <a:ea typeface="Times New Roman" panose="02020603050405020304" pitchFamily="18" charset="0"/>
                <a:cs typeface="Arial" panose="020B0604020202020204" pitchFamily="34" charset="0"/>
              </a:rPr>
            </a:br>
            <a:r>
              <a:rPr lang="nl-NL" altLang="nl-NL" sz="5400" b="1" dirty="0" smtClean="0">
                <a:latin typeface="+mn-lt"/>
                <a:ea typeface="Times New Roman" panose="02020603050405020304" pitchFamily="18" charset="0"/>
                <a:cs typeface="Arial" panose="020B0604020202020204" pitchFamily="34" charset="0"/>
              </a:rPr>
              <a:t>in </a:t>
            </a:r>
            <a:r>
              <a:rPr lang="nl-NL" altLang="nl-NL" sz="5400" b="1" dirty="0">
                <a:latin typeface="+mn-lt"/>
                <a:ea typeface="Times New Roman" panose="02020603050405020304" pitchFamily="18" charset="0"/>
                <a:cs typeface="Arial" panose="020B0604020202020204" pitchFamily="34" charset="0"/>
              </a:rPr>
              <a:t>de </a:t>
            </a:r>
            <a:r>
              <a:rPr lang="nl-NL" altLang="nl-NL" sz="5400" b="1" dirty="0" smtClean="0">
                <a:latin typeface="+mn-lt"/>
                <a:ea typeface="Times New Roman" panose="02020603050405020304" pitchFamily="18" charset="0"/>
                <a:cs typeface="Arial" panose="020B0604020202020204" pitchFamily="34" charset="0"/>
              </a:rPr>
              <a:t>duisternis</a:t>
            </a:r>
            <a:br>
              <a:rPr lang="nl-NL" altLang="nl-NL" sz="5400" b="1" dirty="0" smtClean="0">
                <a:latin typeface="+mn-lt"/>
                <a:ea typeface="Times New Roman" panose="02020603050405020304" pitchFamily="18" charset="0"/>
                <a:cs typeface="Arial" panose="020B0604020202020204" pitchFamily="34" charset="0"/>
              </a:rPr>
            </a:br>
            <a:r>
              <a:rPr lang="nl-NL" altLang="nl-NL" sz="5400" b="1" dirty="0">
                <a:latin typeface="+mn-lt"/>
                <a:ea typeface="Times New Roman" panose="02020603050405020304" pitchFamily="18" charset="0"/>
                <a:cs typeface="Arial" panose="020B0604020202020204" pitchFamily="34" charset="0"/>
              </a:rPr>
              <a:t/>
            </a:r>
            <a:br>
              <a:rPr lang="nl-NL" altLang="nl-NL" sz="5400" b="1" dirty="0">
                <a:latin typeface="+mn-lt"/>
                <a:ea typeface="Times New Roman" panose="02020603050405020304" pitchFamily="18" charset="0"/>
                <a:cs typeface="Arial" panose="020B0604020202020204" pitchFamily="34" charset="0"/>
              </a:rPr>
            </a:br>
            <a:r>
              <a:rPr lang="nl-NL" altLang="nl-NL" sz="5400" b="1" dirty="0">
                <a:latin typeface="+mn-lt"/>
                <a:ea typeface="Times New Roman" panose="02020603050405020304" pitchFamily="18" charset="0"/>
                <a:cs typeface="Arial" panose="020B0604020202020204" pitchFamily="34" charset="0"/>
              </a:rPr>
              <a:t>Verhard je niet</a:t>
            </a:r>
            <a:endParaRPr lang="nl-NL" sz="5400" dirty="0">
              <a:latin typeface="+mn-lt"/>
            </a:endParaRPr>
          </a:p>
        </p:txBody>
      </p:sp>
    </p:spTree>
    <p:extLst>
      <p:ext uri="{BB962C8B-B14F-4D97-AF65-F5344CB8AC3E}">
        <p14:creationId xmlns:p14="http://schemas.microsoft.com/office/powerpoint/2010/main" val="4175956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quot;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125" y="-17463"/>
            <a:ext cx="83534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 y="0"/>
            <a:ext cx="3641125" cy="6858001"/>
          </a:xfrm>
        </p:spPr>
        <p:txBody>
          <a:bodyPr>
            <a:normAutofit/>
          </a:bodyPr>
          <a:lstStyle/>
          <a:p>
            <a:pPr algn="ctr"/>
            <a:r>
              <a:rPr lang="nl-NL" sz="4800" b="1" dirty="0" smtClean="0">
                <a:latin typeface="+mn-lt"/>
              </a:rPr>
              <a:t>Wat gebeurt er als je door ongeloof afvallig bent geworden</a:t>
            </a:r>
            <a:br>
              <a:rPr lang="nl-NL" sz="4800" b="1" dirty="0" smtClean="0">
                <a:latin typeface="+mn-lt"/>
              </a:rPr>
            </a:br>
            <a:r>
              <a:rPr lang="nl-NL" sz="4800" b="1" dirty="0" smtClean="0">
                <a:latin typeface="+mn-lt"/>
              </a:rPr>
              <a:t/>
            </a:r>
            <a:br>
              <a:rPr lang="nl-NL" sz="4800" b="1" dirty="0" smtClean="0">
                <a:latin typeface="+mn-lt"/>
              </a:rPr>
            </a:br>
            <a:r>
              <a:rPr lang="nl-NL" sz="4800" b="1" dirty="0" smtClean="0">
                <a:latin typeface="+mn-lt"/>
              </a:rPr>
              <a:t> </a:t>
            </a:r>
            <a:r>
              <a:rPr lang="nl-NL" sz="4800" b="1" dirty="0" smtClean="0">
                <a:solidFill>
                  <a:srgbClr val="C00000"/>
                </a:solidFill>
                <a:latin typeface="+mn-lt"/>
              </a:rPr>
              <a:t>en los van God je eigen weg gaat? </a:t>
            </a:r>
            <a:endParaRPr lang="nl-NL" sz="4800" b="1" dirty="0">
              <a:solidFill>
                <a:srgbClr val="C00000"/>
              </a:solidFill>
              <a:latin typeface="+mn-lt"/>
            </a:endParaRPr>
          </a:p>
        </p:txBody>
      </p:sp>
    </p:spTree>
    <p:extLst>
      <p:ext uri="{BB962C8B-B14F-4D97-AF65-F5344CB8AC3E}">
        <p14:creationId xmlns:p14="http://schemas.microsoft.com/office/powerpoint/2010/main" val="375374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533</Words>
  <Application>Microsoft Office PowerPoint</Application>
  <PresentationFormat>Breedbeeld</PresentationFormat>
  <Paragraphs>111</Paragraphs>
  <Slides>28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Times New Roman</vt:lpstr>
      <vt:lpstr>Kantoorthema</vt:lpstr>
      <vt:lpstr>PowerPoint-presentatie</vt:lpstr>
      <vt:lpstr>PowerPoint-presentatie</vt:lpstr>
      <vt:lpstr>PowerPoint-presentatie</vt:lpstr>
      <vt:lpstr>Kom tot het licht van Kerst   Laat het Licht van God in je leven schijnen</vt:lpstr>
      <vt:lpstr>PowerPoint-presentatie</vt:lpstr>
      <vt:lpstr>  Word gelukkig  onder de veilige wolk…  De wolk ziet op de aanwezigheid van God  en de leiding door de Heilige Geest  </vt:lpstr>
      <vt:lpstr>  Wil je de goede  bestemming bereiken?  Door de  zonde  mis je  het doel  </vt:lpstr>
      <vt:lpstr>Laat je niet misleiden  Kom niet  in de duisternis  Verhard je niet</vt:lpstr>
      <vt:lpstr>Wat gebeurt er als je door ongeloof afvallig bent geworden   en los van God je eigen weg gaat? </vt:lpstr>
      <vt:lpstr>In de  duisternis  word je overvallen  door  het kwaad</vt:lpstr>
      <vt:lpstr>Hoe kom je  tot geloof  en bekering?   Wat gebeurt er dan met je?</vt:lpstr>
      <vt:lpstr>Hoe vind je  dan rust  onder de leiding  van de  Heilige Geest?</vt:lpstr>
      <vt:lpstr>PowerPoint-presentatie</vt:lpstr>
      <vt:lpstr>Jesaja 9:1:  Het volk dat in duisternis wandelt, zal een groot licht zien.</vt:lpstr>
      <vt:lpstr>Wat doet het licht van God in de duisternis?   Zie Johannes 1:1-14 en 3:19-21</vt:lpstr>
      <vt:lpstr>Kom Jezus, kom,  vul dit land met Uw heerlijkheid. Kom heilige geest, stort op ons Uw vuur. Zend Uw rivier, laat Uw heil heel de aard vervullen.  spreek Heer Uw woord, dat het licht overwint. </vt:lpstr>
      <vt:lpstr>3. Staan wij oog in oog met U, Heer, daalt Uw stralende licht op ons neer.  Zichtbaar tastbaar word U in ons leven. U volmaakt wie volkomen zich geven. Schijn in mij, schijn door mij.   In het Engels: Mirrored here, may our lives tell Your story. Shine on me, shine on me. </vt:lpstr>
      <vt:lpstr>PowerPoint-presentatie</vt:lpstr>
      <vt:lpstr>PowerPoint-presentatie</vt:lpstr>
      <vt:lpstr>PowerPoint-presentatie</vt:lpstr>
      <vt:lpstr>PowerPoint-presentatie</vt:lpstr>
      <vt:lpstr>PowerPoint-presentatie</vt:lpstr>
      <vt:lpstr>PowerPoint-presentatie</vt:lpstr>
      <vt:lpstr>PowerPoint-presentatie</vt:lpstr>
      <vt:lpstr>Refrein:                                         Ik wandel in het licht met Jezus,                                                   en ‘k luister naar Zijn dierb’re stem,                                            en niets kan mij van Jezus scheiden,                                             sinds ik wandel in het licht met Hem. </vt:lpstr>
      <vt:lpstr>Refrein:                                         Ik wandel in het licht met Jezus,                                                   en ‘k luister naar Zijn dierb’re stem,                                            en niets kan mij van Jezus scheiden,                                             sinds ik wandel in het licht met Hem. </vt:lpstr>
      <vt:lpstr>Refrein:                                         Ik wandel in het licht met Jezus,                                                   en ‘k luister naar Zijn dierb’re stem,                                            en niets kan mij van Jezus scheiden,                                             sinds ik wandel in het licht met Hem. </vt:lpstr>
      <vt:lpstr>Refrein:                                         Ik wandel in het licht met Jezus,                                                   en ‘k luister naar Zijn dierb’re stem,                                            en niets kan mij van Jezus scheiden,                                             sinds ik wandel in het licht met Hem.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17</cp:revision>
  <dcterms:created xsi:type="dcterms:W3CDTF">2015-12-23T20:51:18Z</dcterms:created>
  <dcterms:modified xsi:type="dcterms:W3CDTF">2015-12-27T21:54:31Z</dcterms:modified>
</cp:coreProperties>
</file>