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68" r:id="rId6"/>
    <p:sldId id="260" r:id="rId7"/>
    <p:sldId id="27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2E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8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6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6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24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07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67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0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8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87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71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1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5603-E596-45AB-A3CD-B2A1ACC54594}" type="datetimeFigureOut">
              <a:rPr lang="nl-NL" smtClean="0"/>
              <a:t>20-10-2016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7C2E-4F25-4E5E-8D2E-3DAB3BB44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72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4.bp.blogspot.com/_D_e3nbZ9Txg/TJvLhCDGWnI/AAAAAAAACp4/k5C-w75Jxjg/s1600/Sad+woman+in+green+medieval+gow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053407" y="0"/>
            <a:ext cx="2138593" cy="685800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2060"/>
                </a:solidFill>
                <a:latin typeface="+mn-lt"/>
              </a:rPr>
              <a:t>Je oogst wat je zaait…</a:t>
            </a:r>
            <a:br>
              <a:rPr lang="nl-NL" b="1" dirty="0" smtClean="0">
                <a:solidFill>
                  <a:srgbClr val="002060"/>
                </a:solidFill>
                <a:latin typeface="+mn-lt"/>
              </a:rPr>
            </a:br>
            <a:r>
              <a:rPr lang="nl-NL" sz="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nl-NL" sz="800" b="1" dirty="0" smtClean="0">
                <a:solidFill>
                  <a:srgbClr val="002060"/>
                </a:solidFill>
                <a:latin typeface="+mn-lt"/>
              </a:rPr>
            </a:br>
            <a:r>
              <a:rPr lang="nl-NL" sz="8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nl-NL" sz="800" b="1" dirty="0">
                <a:solidFill>
                  <a:srgbClr val="002060"/>
                </a:solidFill>
                <a:latin typeface="+mn-lt"/>
              </a:rPr>
            </a:br>
            <a:r>
              <a:rPr lang="nl-NL" b="1" dirty="0" smtClean="0">
                <a:latin typeface="+mn-lt"/>
              </a:rPr>
              <a:t>of wat je van een ander in je hart </a:t>
            </a:r>
            <a:r>
              <a:rPr lang="nl-NL" b="1" dirty="0" err="1" smtClean="0">
                <a:latin typeface="+mn-lt"/>
              </a:rPr>
              <a:t>ont-vangt</a:t>
            </a:r>
            <a:endParaRPr lang="nl-NL" b="1" dirty="0">
              <a:latin typeface="+mn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053406" cy="68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23438" y="823783"/>
            <a:ext cx="4868562" cy="4662617"/>
          </a:xfrm>
        </p:spPr>
        <p:txBody>
          <a:bodyPr>
            <a:noAutofit/>
          </a:bodyPr>
          <a:lstStyle/>
          <a:p>
            <a:pPr algn="ctr" fontAlgn="base"/>
            <a:r>
              <a:rPr lang="nl-NL" sz="4400" b="1" dirty="0" smtClean="0">
                <a:latin typeface="Calibri" panose="020F0502020204030204" pitchFamily="34" charset="0"/>
              </a:rPr>
              <a:t/>
            </a:r>
            <a:br>
              <a:rPr lang="nl-NL" sz="4400" b="1" dirty="0" smtClean="0">
                <a:latin typeface="Calibri" panose="020F0502020204030204" pitchFamily="34" charset="0"/>
              </a:rPr>
            </a:br>
            <a:r>
              <a:rPr lang="nl-NL" sz="4400" b="1" dirty="0">
                <a:latin typeface="Calibri" panose="020F0502020204030204" pitchFamily="34" charset="0"/>
              </a:rPr>
              <a:t/>
            </a:r>
            <a:br>
              <a:rPr lang="nl-NL" sz="4400" b="1" dirty="0">
                <a:latin typeface="Calibri" panose="020F0502020204030204" pitchFamily="34" charset="0"/>
              </a:rPr>
            </a:br>
            <a:r>
              <a:rPr lang="nl-NL" sz="4400" b="1" dirty="0" smtClean="0">
                <a:latin typeface="Calibri" panose="020F0502020204030204" pitchFamily="34" charset="0"/>
              </a:rPr>
              <a:t/>
            </a:r>
            <a:br>
              <a:rPr lang="nl-NL" sz="4400" b="1" dirty="0" smtClean="0">
                <a:latin typeface="Calibri" panose="020F0502020204030204" pitchFamily="34" charset="0"/>
              </a:rPr>
            </a:br>
            <a:r>
              <a:rPr lang="nl-NL" sz="4400" b="1" dirty="0">
                <a:latin typeface="Calibri" panose="020F0502020204030204" pitchFamily="34" charset="0"/>
              </a:rPr>
              <a:t/>
            </a:r>
            <a:br>
              <a:rPr lang="nl-NL" sz="4400" b="1" dirty="0">
                <a:latin typeface="Calibri" panose="020F0502020204030204" pitchFamily="34" charset="0"/>
              </a:rPr>
            </a:br>
            <a: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In </a:t>
            </a:r>
            <a:r>
              <a:rPr lang="nl-NL" sz="4400" b="1" dirty="0">
                <a:solidFill>
                  <a:srgbClr val="483700"/>
                </a:solidFill>
                <a:latin typeface="Calibri" panose="020F0502020204030204" pitchFamily="34" charset="0"/>
              </a:rPr>
              <a:t>de gelijkenis van </a:t>
            </a:r>
            <a: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Jezus </a:t>
            </a:r>
            <a:r>
              <a:rPr lang="nl-NL" sz="32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/>
            </a:r>
            <a:br>
              <a:rPr lang="nl-NL" sz="3200" b="1" dirty="0" smtClean="0">
                <a:solidFill>
                  <a:srgbClr val="483700"/>
                </a:solidFill>
                <a:latin typeface="Calibri" panose="020F0502020204030204" pitchFamily="34" charset="0"/>
              </a:rPr>
            </a:br>
            <a:r>
              <a:rPr lang="nl-NL" sz="32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 </a:t>
            </a:r>
            <a:r>
              <a:rPr lang="nl-NL" sz="4400" b="1" dirty="0">
                <a:solidFill>
                  <a:srgbClr val="483700"/>
                </a:solidFill>
                <a:latin typeface="Calibri" panose="020F0502020204030204" pitchFamily="34" charset="0"/>
              </a:rPr>
              <a:t>zien we dat </a:t>
            </a:r>
            <a: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de vijand onkruid zaaide in de goede tarwe, toen de mensen sliepen</a:t>
            </a:r>
            <a: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.</a:t>
            </a:r>
            <a:b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</a:br>
            <a: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>
                <a:solidFill>
                  <a:srgbClr val="483700"/>
                </a:solidFill>
                <a:latin typeface="Calibri" panose="020F0502020204030204" pitchFamily="34" charset="0"/>
              </a:rPr>
              <a:t>(Zie Matth.13:24-30)</a:t>
            </a:r>
            <a:r>
              <a:rPr lang="nl-NL" sz="3600" dirty="0">
                <a:solidFill>
                  <a:srgbClr val="483700"/>
                </a:solidFill>
                <a:latin typeface="Calibri" panose="020F0502020204030204" pitchFamily="34" charset="0"/>
              </a:rPr>
              <a:t/>
            </a:r>
            <a:br>
              <a:rPr lang="nl-NL" sz="3600" dirty="0">
                <a:solidFill>
                  <a:srgbClr val="483700"/>
                </a:solidFill>
                <a:latin typeface="Calibri" panose="020F0502020204030204" pitchFamily="34" charset="0"/>
              </a:rPr>
            </a:br>
            <a:endParaRPr lang="nl-NL" sz="3600" dirty="0">
              <a:solidFill>
                <a:srgbClr val="4837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" y="5049795"/>
            <a:ext cx="12191999" cy="1808205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Het goede zaad is het Woord van God dat onder ons en in ons hart wordt gezaaid. </a:t>
            </a:r>
            <a:r>
              <a:rPr lang="nl-N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Het onkruid is het dolik, het ‘zwartkoren’, dat pas later herkenbaar wordt.</a:t>
            </a:r>
            <a:br>
              <a:rPr lang="nl-N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nl-NL" sz="4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pastoralehulpverleningjongeren.nl/wp-content/uploads/2015/04/Is-er-geen-onkruid-tussen-de-tarwe-geza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222773" cy="49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083115" y="0"/>
            <a:ext cx="2108885" cy="6858000"/>
          </a:xfrm>
        </p:spPr>
        <p:txBody>
          <a:bodyPr>
            <a:noAutofit/>
          </a:bodyPr>
          <a:lstStyle/>
          <a:p>
            <a:pPr algn="ctr"/>
            <a:r>
              <a:rPr lang="nl-NL" sz="4200" b="1" dirty="0" smtClean="0">
                <a:solidFill>
                  <a:srgbClr val="002060"/>
                </a:solidFill>
                <a:latin typeface="+mn-lt"/>
              </a:rPr>
              <a:t>Hoe kun je het geluk weer vinden</a:t>
            </a:r>
            <a:r>
              <a:rPr lang="nl-NL" sz="4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nl-NL" sz="4200" b="1" dirty="0" smtClean="0">
                <a:solidFill>
                  <a:srgbClr val="002060"/>
                </a:solidFill>
                <a:latin typeface="+mn-lt"/>
              </a:rPr>
            </a:br>
            <a:r>
              <a:rPr lang="nl-NL" sz="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nl-NL" sz="800" b="1" dirty="0" smtClean="0">
                <a:solidFill>
                  <a:srgbClr val="002060"/>
                </a:solidFill>
                <a:latin typeface="+mn-lt"/>
              </a:rPr>
            </a:br>
            <a:r>
              <a:rPr lang="nl-NL" sz="4200" b="1" dirty="0" smtClean="0">
                <a:latin typeface="+mn-lt"/>
              </a:rPr>
              <a:t>als je met deze oogst moet leven?</a:t>
            </a:r>
            <a:endParaRPr lang="nl-NL" sz="4200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083114" cy="68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2162" y="0"/>
            <a:ext cx="5189837" cy="6858000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Wil je een rijke oogst? </a:t>
            </a:r>
            <a:r>
              <a:rPr lang="nl-NL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nl-NL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l-NL" sz="1800" b="1" dirty="0" smtClean="0">
                <a:latin typeface="Calibri" panose="020F0502020204030204" pitchFamily="34" charset="0"/>
              </a:rPr>
              <a:t/>
            </a:r>
            <a:br>
              <a:rPr lang="nl-NL" sz="1800" b="1" dirty="0" smtClean="0">
                <a:latin typeface="Calibri" panose="020F0502020204030204" pitchFamily="34" charset="0"/>
              </a:rPr>
            </a:br>
            <a:r>
              <a:rPr lang="nl-NL" sz="5400" b="1" dirty="0" smtClean="0">
                <a:latin typeface="Calibri" panose="020F0502020204030204" pitchFamily="34" charset="0"/>
              </a:rPr>
              <a:t>Of wil je het onkruid laten voortwoekeren op de akker van je hart?</a:t>
            </a:r>
            <a:endParaRPr lang="nl-NL" sz="5400" b="1" dirty="0">
              <a:latin typeface="Calibri" panose="020F0502020204030204" pitchFamily="34" charset="0"/>
            </a:endParaRPr>
          </a:p>
        </p:txBody>
      </p:sp>
      <p:pic>
        <p:nvPicPr>
          <p:cNvPr id="5124" name="Picture 4" descr="http://www.pastoralehulpverleningjongeren.nl/wp-content/uploads/2014/04/Het-vele-mooie-dat-je-zaait-kan-overvloedig-tot-bloei-k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0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74789" y="0"/>
            <a:ext cx="6590272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4400" b="1" i="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Negatief-kritisch</a:t>
            </a:r>
          </a:p>
          <a:p>
            <a:pPr algn="ctr" fontAlgn="base"/>
            <a:r>
              <a:rPr lang="nl-NL" sz="4400" b="1" i="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denken verziekt ons geestelijk leven</a:t>
            </a:r>
            <a:endParaRPr lang="nl-NL" sz="4400" b="1" i="0" dirty="0" smtClean="0">
              <a:solidFill>
                <a:srgbClr val="4837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400" b="1" i="0" dirty="0" smtClean="0">
                <a:effectLst/>
                <a:latin typeface="Calibri" panose="020F0502020204030204" pitchFamily="34" charset="0"/>
              </a:rPr>
              <a:t>Het kan leiden tot </a:t>
            </a:r>
          </a:p>
          <a:p>
            <a:pPr algn="ctr" fontAlgn="base"/>
            <a:r>
              <a:rPr lang="nl-NL" sz="4400" b="1" i="0" dirty="0" smtClean="0">
                <a:effectLst/>
                <a:latin typeface="Calibri" panose="020F0502020204030204" pitchFamily="34" charset="0"/>
              </a:rPr>
              <a:t>depressiviteit en agressiviteit, </a:t>
            </a:r>
          </a:p>
          <a:p>
            <a:pPr algn="ctr" fontAlgn="base"/>
            <a:r>
              <a:rPr lang="nl-NL" sz="4400" b="1" i="0" dirty="0" smtClean="0">
                <a:effectLst/>
                <a:latin typeface="Calibri" panose="020F0502020204030204" pitchFamily="34" charset="0"/>
              </a:rPr>
              <a:t>onzekerheid, </a:t>
            </a:r>
          </a:p>
          <a:p>
            <a:pPr algn="ctr" fontAlgn="base"/>
            <a:r>
              <a:rPr lang="nl-NL" sz="4400" b="1" i="0" dirty="0" smtClean="0">
                <a:effectLst/>
                <a:latin typeface="Calibri" panose="020F0502020204030204" pitchFamily="34" charset="0"/>
              </a:rPr>
              <a:t>obsessie, </a:t>
            </a:r>
          </a:p>
          <a:p>
            <a:pPr algn="ctr" fontAlgn="base"/>
            <a:r>
              <a:rPr lang="nl-NL" sz="44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vluchtgedrag en </a:t>
            </a:r>
            <a:r>
              <a:rPr lang="nl-NL" sz="44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verslavingen</a:t>
            </a:r>
            <a:endParaRPr lang="nl-NL" sz="4400" b="1" i="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1" descr="http://4.bp.blogspot.com/_D_e3nbZ9Txg/TJvLhCDGWnI/AAAAAAAACp4/k5C-w75Jxjg/s1600/Sad+woman+in+green+medieval+gown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0615" y="155550"/>
            <a:ext cx="3113903" cy="6632008"/>
          </a:xfrm>
          <a:prstGeom prst="rect">
            <a:avLst/>
          </a:prstGeom>
          <a:noFill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654" y="0"/>
            <a:ext cx="4168346" cy="68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7877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567" y="848497"/>
            <a:ext cx="3895433" cy="600950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227877" y="1"/>
            <a:ext cx="3964122" cy="848496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atin typeface="Comic Sans MS" panose="030F0702030302020204" pitchFamily="66" charset="0"/>
              </a:rPr>
              <a:t>Heb geloof</a:t>
            </a:r>
            <a:endParaRPr lang="nl-NL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102689"/>
            <a:ext cx="12191999" cy="1755311"/>
          </a:xfrm>
        </p:spPr>
        <p:txBody>
          <a:bodyPr>
            <a:normAutofit/>
          </a:bodyPr>
          <a:lstStyle/>
          <a:p>
            <a:pPr algn="ctr"/>
            <a:r>
              <a:rPr lang="nl-NL" sz="5000" b="1" dirty="0" smtClean="0">
                <a:latin typeface="+mn-lt"/>
              </a:rPr>
              <a:t> </a:t>
            </a:r>
            <a:r>
              <a:rPr lang="nl-NL" sz="4800" b="1" dirty="0" smtClean="0">
                <a:latin typeface="+mn-lt"/>
              </a:rPr>
              <a:t>Neem afstand van zonden en </a:t>
            </a:r>
            <a:r>
              <a:rPr lang="nl-NL" sz="4800" b="1" dirty="0" err="1" smtClean="0">
                <a:latin typeface="+mn-lt"/>
              </a:rPr>
              <a:t>negativiteit</a:t>
            </a:r>
            <a:r>
              <a:rPr lang="nl-NL" sz="4800" b="1" dirty="0" smtClean="0">
                <a:latin typeface="+mn-lt"/>
              </a:rPr>
              <a:t> … </a:t>
            </a:r>
            <a:r>
              <a:rPr lang="nl-NL" sz="5000" b="1" dirty="0" smtClean="0">
                <a:latin typeface="+mn-lt"/>
              </a:rPr>
              <a:t/>
            </a:r>
            <a:br>
              <a:rPr lang="nl-NL" sz="5000" b="1" dirty="0" smtClean="0">
                <a:latin typeface="+mn-lt"/>
              </a:rPr>
            </a:br>
            <a:r>
              <a:rPr lang="nl-NL" sz="5000" b="1" dirty="0" smtClean="0">
                <a:latin typeface="+mn-lt"/>
              </a:rPr>
              <a:t> </a:t>
            </a:r>
            <a:r>
              <a:rPr lang="nl-NL" sz="5000" b="1" dirty="0" smtClean="0">
                <a:solidFill>
                  <a:srgbClr val="002060"/>
                </a:solidFill>
                <a:latin typeface="+mn-lt"/>
              </a:rPr>
              <a:t>Geloof, leef in vrijheid, liefde en geluk!</a:t>
            </a:r>
            <a:endParaRPr lang="nl-NL" sz="5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8" name="il_fi" descr="reaching-han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36986" cy="510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l_fi" descr="d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10" y="0"/>
            <a:ext cx="5102689" cy="510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85</Words>
  <Application>Microsoft Office PowerPoint</Application>
  <PresentationFormat>Breedbeeld</PresentationFormat>
  <Paragraphs>14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Kantoorthema</vt:lpstr>
      <vt:lpstr>Je oogst wat je zaait…   of wat je van een ander in je hart ont-vangt</vt:lpstr>
      <vt:lpstr>    In de gelijkenis van Jezus   zien we dat de vijand onkruid zaaide in de goede tarwe, toen de mensen sliepen.  (Zie Matth.13:24-30) </vt:lpstr>
      <vt:lpstr>Hoe kun je het geluk weer vinden  als je met deze oogst moet leven?</vt:lpstr>
      <vt:lpstr>Wil je een rijke oogst?   Of wil je het onkruid laten voortwoekeren op de akker van je hart?</vt:lpstr>
      <vt:lpstr>PowerPoint-presentatie</vt:lpstr>
      <vt:lpstr>Heb geloof</vt:lpstr>
      <vt:lpstr> Neem afstand van zonden en negativiteit …   Geloof, leef in vrijheid, liefde en geluk!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Jan</cp:lastModifiedBy>
  <cp:revision>31</cp:revision>
  <dcterms:created xsi:type="dcterms:W3CDTF">2016-10-19T13:40:53Z</dcterms:created>
  <dcterms:modified xsi:type="dcterms:W3CDTF">2016-10-20T15:23:13Z</dcterms:modified>
</cp:coreProperties>
</file>